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61" r:id="rId4"/>
    <p:sldId id="258" r:id="rId5"/>
    <p:sldId id="260" r:id="rId6"/>
    <p:sldId id="262" r:id="rId7"/>
    <p:sldId id="263" r:id="rId8"/>
    <p:sldId id="266" r:id="rId9"/>
    <p:sldId id="264" r:id="rId10"/>
    <p:sldId id="265" r:id="rId11"/>
    <p:sldId id="268" r:id="rId12"/>
    <p:sldId id="282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2652F6-5321-420F-A2A7-861EB240F218}" v="253" dt="2023-10-01T13:22:42.3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mry mizrahi" userId="8b4d3b215bbb6d79" providerId="LiveId" clId="{912652F6-5321-420F-A2A7-861EB240F218}"/>
    <pc:docChg chg="undo custSel addSld delSld modSld sldOrd">
      <pc:chgData name="omry mizrahi" userId="8b4d3b215bbb6d79" providerId="LiveId" clId="{912652F6-5321-420F-A2A7-861EB240F218}" dt="2023-10-01T13:26:30.532" v="3508" actId="1076"/>
      <pc:docMkLst>
        <pc:docMk/>
      </pc:docMkLst>
      <pc:sldChg chg="modSp new mod">
        <pc:chgData name="omry mizrahi" userId="8b4d3b215bbb6d79" providerId="LiveId" clId="{912652F6-5321-420F-A2A7-861EB240F218}" dt="2023-10-01T07:30:34.433" v="639"/>
        <pc:sldMkLst>
          <pc:docMk/>
          <pc:sldMk cId="2337111027" sldId="256"/>
        </pc:sldMkLst>
        <pc:spChg chg="mod">
          <ac:chgData name="omry mizrahi" userId="8b4d3b215bbb6d79" providerId="LiveId" clId="{912652F6-5321-420F-A2A7-861EB240F218}" dt="2023-09-30T20:48:46.045" v="98" actId="20577"/>
          <ac:spMkLst>
            <pc:docMk/>
            <pc:sldMk cId="2337111027" sldId="256"/>
            <ac:spMk id="2" creationId="{B7E3B53D-24E1-A9B6-E7F1-47FB2EE10135}"/>
          </ac:spMkLst>
        </pc:spChg>
        <pc:spChg chg="mod">
          <ac:chgData name="omry mizrahi" userId="8b4d3b215bbb6d79" providerId="LiveId" clId="{912652F6-5321-420F-A2A7-861EB240F218}" dt="2023-10-01T07:30:34.433" v="639"/>
          <ac:spMkLst>
            <pc:docMk/>
            <pc:sldMk cId="2337111027" sldId="256"/>
            <ac:spMk id="3" creationId="{B79C5678-91DE-FB54-0C53-242F13709E4E}"/>
          </ac:spMkLst>
        </pc:spChg>
      </pc:sldChg>
      <pc:sldChg chg="addSp delSp modSp new mod">
        <pc:chgData name="omry mizrahi" userId="8b4d3b215bbb6d79" providerId="LiveId" clId="{912652F6-5321-420F-A2A7-861EB240F218}" dt="2023-10-01T07:51:02.754" v="695" actId="1076"/>
        <pc:sldMkLst>
          <pc:docMk/>
          <pc:sldMk cId="2120747393" sldId="257"/>
        </pc:sldMkLst>
        <pc:spChg chg="mod">
          <ac:chgData name="omry mizrahi" userId="8b4d3b215bbb6d79" providerId="LiveId" clId="{912652F6-5321-420F-A2A7-861EB240F218}" dt="2023-10-01T07:42:10.601" v="651" actId="122"/>
          <ac:spMkLst>
            <pc:docMk/>
            <pc:sldMk cId="2120747393" sldId="257"/>
            <ac:spMk id="2" creationId="{CADB425A-B74B-0740-2D9E-65BA2F7A4115}"/>
          </ac:spMkLst>
        </pc:spChg>
        <pc:spChg chg="mod">
          <ac:chgData name="omry mizrahi" userId="8b4d3b215bbb6d79" providerId="LiveId" clId="{912652F6-5321-420F-A2A7-861EB240F218}" dt="2023-10-01T07:51:02.754" v="695" actId="1076"/>
          <ac:spMkLst>
            <pc:docMk/>
            <pc:sldMk cId="2120747393" sldId="257"/>
            <ac:spMk id="3" creationId="{B0B4BC31-4205-51BE-80FA-D604ECE73C2E}"/>
          </ac:spMkLst>
        </pc:spChg>
        <pc:spChg chg="mod">
          <ac:chgData name="omry mizrahi" userId="8b4d3b215bbb6d79" providerId="LiveId" clId="{912652F6-5321-420F-A2A7-861EB240F218}" dt="2023-10-01T07:50:59.678" v="693"/>
          <ac:spMkLst>
            <pc:docMk/>
            <pc:sldMk cId="2120747393" sldId="257"/>
            <ac:spMk id="6" creationId="{B97CAA28-4E18-F445-8094-E6AF1EC21644}"/>
          </ac:spMkLst>
        </pc:spChg>
        <pc:spChg chg="mod">
          <ac:chgData name="omry mizrahi" userId="8b4d3b215bbb6d79" providerId="LiveId" clId="{912652F6-5321-420F-A2A7-861EB240F218}" dt="2023-10-01T07:50:59.678" v="693"/>
          <ac:spMkLst>
            <pc:docMk/>
            <pc:sldMk cId="2120747393" sldId="257"/>
            <ac:spMk id="7" creationId="{6C037248-9C85-9CAD-B1EA-14E718B06B10}"/>
          </ac:spMkLst>
        </pc:spChg>
        <pc:spChg chg="mod">
          <ac:chgData name="omry mizrahi" userId="8b4d3b215bbb6d79" providerId="LiveId" clId="{912652F6-5321-420F-A2A7-861EB240F218}" dt="2023-10-01T07:50:59.678" v="693"/>
          <ac:spMkLst>
            <pc:docMk/>
            <pc:sldMk cId="2120747393" sldId="257"/>
            <ac:spMk id="8" creationId="{B15E7605-3BAF-16A8-8A99-C061EA990112}"/>
          </ac:spMkLst>
        </pc:spChg>
        <pc:spChg chg="mod">
          <ac:chgData name="omry mizrahi" userId="8b4d3b215bbb6d79" providerId="LiveId" clId="{912652F6-5321-420F-A2A7-861EB240F218}" dt="2023-10-01T07:50:59.678" v="693"/>
          <ac:spMkLst>
            <pc:docMk/>
            <pc:sldMk cId="2120747393" sldId="257"/>
            <ac:spMk id="9" creationId="{C8923DBB-E83F-99E5-D06E-A6D840BB8BE7}"/>
          </ac:spMkLst>
        </pc:spChg>
        <pc:grpChg chg="add del mod">
          <ac:chgData name="omry mizrahi" userId="8b4d3b215bbb6d79" providerId="LiveId" clId="{912652F6-5321-420F-A2A7-861EB240F218}" dt="2023-10-01T07:51:02.078" v="694"/>
          <ac:grpSpMkLst>
            <pc:docMk/>
            <pc:sldMk cId="2120747393" sldId="257"/>
            <ac:grpSpMk id="4" creationId="{15140119-25D9-B1A1-6F48-7F62602EE1C2}"/>
          </ac:grpSpMkLst>
        </pc:grpChg>
        <pc:grpChg chg="add del mod">
          <ac:chgData name="omry mizrahi" userId="8b4d3b215bbb6d79" providerId="LiveId" clId="{912652F6-5321-420F-A2A7-861EB240F218}" dt="2023-10-01T07:51:02.078" v="694"/>
          <ac:grpSpMkLst>
            <pc:docMk/>
            <pc:sldMk cId="2120747393" sldId="257"/>
            <ac:grpSpMk id="11" creationId="{42F6406B-0E21-0BCB-9D75-F0692E6BE4C7}"/>
          </ac:grpSpMkLst>
        </pc:grpChg>
        <pc:cxnChg chg="mod">
          <ac:chgData name="omry mizrahi" userId="8b4d3b215bbb6d79" providerId="LiveId" clId="{912652F6-5321-420F-A2A7-861EB240F218}" dt="2023-10-01T07:50:59.678" v="693"/>
          <ac:cxnSpMkLst>
            <pc:docMk/>
            <pc:sldMk cId="2120747393" sldId="257"/>
            <ac:cxnSpMk id="5" creationId="{524639CD-F0E1-1B85-3BA6-1FD87FE3FCF3}"/>
          </ac:cxnSpMkLst>
        </pc:cxnChg>
        <pc:cxnChg chg="mod">
          <ac:chgData name="omry mizrahi" userId="8b4d3b215bbb6d79" providerId="LiveId" clId="{912652F6-5321-420F-A2A7-861EB240F218}" dt="2023-10-01T07:50:59.678" v="693"/>
          <ac:cxnSpMkLst>
            <pc:docMk/>
            <pc:sldMk cId="2120747393" sldId="257"/>
            <ac:cxnSpMk id="10" creationId="{87F63669-4989-64E3-F33C-D7AABCD1EC82}"/>
          </ac:cxnSpMkLst>
        </pc:cxnChg>
        <pc:cxnChg chg="mod">
          <ac:chgData name="omry mizrahi" userId="8b4d3b215bbb6d79" providerId="LiveId" clId="{912652F6-5321-420F-A2A7-861EB240F218}" dt="2023-10-01T07:50:59.678" v="693"/>
          <ac:cxnSpMkLst>
            <pc:docMk/>
            <pc:sldMk cId="2120747393" sldId="257"/>
            <ac:cxnSpMk id="12" creationId="{36A1C93C-29E5-0424-7325-400FB4D3EE0B}"/>
          </ac:cxnSpMkLst>
        </pc:cxnChg>
        <pc:cxnChg chg="mod">
          <ac:chgData name="omry mizrahi" userId="8b4d3b215bbb6d79" providerId="LiveId" clId="{912652F6-5321-420F-A2A7-861EB240F218}" dt="2023-10-01T07:50:59.678" v="693"/>
          <ac:cxnSpMkLst>
            <pc:docMk/>
            <pc:sldMk cId="2120747393" sldId="257"/>
            <ac:cxnSpMk id="13" creationId="{C7108385-F124-0B55-1C20-CB08051DD44C}"/>
          </ac:cxnSpMkLst>
        </pc:cxnChg>
        <pc:cxnChg chg="mod">
          <ac:chgData name="omry mizrahi" userId="8b4d3b215bbb6d79" providerId="LiveId" clId="{912652F6-5321-420F-A2A7-861EB240F218}" dt="2023-10-01T07:50:59.678" v="693"/>
          <ac:cxnSpMkLst>
            <pc:docMk/>
            <pc:sldMk cId="2120747393" sldId="257"/>
            <ac:cxnSpMk id="14" creationId="{33FD019A-4487-03E8-2369-753A61D8B1E6}"/>
          </ac:cxnSpMkLst>
        </pc:cxnChg>
        <pc:cxnChg chg="mod">
          <ac:chgData name="omry mizrahi" userId="8b4d3b215bbb6d79" providerId="LiveId" clId="{912652F6-5321-420F-A2A7-861EB240F218}" dt="2023-10-01T07:50:59.678" v="693"/>
          <ac:cxnSpMkLst>
            <pc:docMk/>
            <pc:sldMk cId="2120747393" sldId="257"/>
            <ac:cxnSpMk id="15" creationId="{127CBE47-A793-E144-6B79-87A4AE9A68F6}"/>
          </ac:cxnSpMkLst>
        </pc:cxnChg>
        <pc:cxnChg chg="add del mod">
          <ac:chgData name="omry mizrahi" userId="8b4d3b215bbb6d79" providerId="LiveId" clId="{912652F6-5321-420F-A2A7-861EB240F218}" dt="2023-10-01T07:51:02.078" v="694"/>
          <ac:cxnSpMkLst>
            <pc:docMk/>
            <pc:sldMk cId="2120747393" sldId="257"/>
            <ac:cxnSpMk id="16" creationId="{16BCADCF-E6C6-BE64-770E-11279DE55636}"/>
          </ac:cxnSpMkLst>
        </pc:cxnChg>
        <pc:cxnChg chg="add del mod">
          <ac:chgData name="omry mizrahi" userId="8b4d3b215bbb6d79" providerId="LiveId" clId="{912652F6-5321-420F-A2A7-861EB240F218}" dt="2023-10-01T07:51:02.078" v="694"/>
          <ac:cxnSpMkLst>
            <pc:docMk/>
            <pc:sldMk cId="2120747393" sldId="257"/>
            <ac:cxnSpMk id="17" creationId="{A60901C2-C6C5-0DAE-59EC-29EC11064AFB}"/>
          </ac:cxnSpMkLst>
        </pc:cxnChg>
        <pc:cxnChg chg="add del mod">
          <ac:chgData name="omry mizrahi" userId="8b4d3b215bbb6d79" providerId="LiveId" clId="{912652F6-5321-420F-A2A7-861EB240F218}" dt="2023-10-01T07:51:02.078" v="694"/>
          <ac:cxnSpMkLst>
            <pc:docMk/>
            <pc:sldMk cId="2120747393" sldId="257"/>
            <ac:cxnSpMk id="18" creationId="{47459D80-5B07-E936-204C-460C762EE6C1}"/>
          </ac:cxnSpMkLst>
        </pc:cxnChg>
        <pc:cxnChg chg="add del mod">
          <ac:chgData name="omry mizrahi" userId="8b4d3b215bbb6d79" providerId="LiveId" clId="{912652F6-5321-420F-A2A7-861EB240F218}" dt="2023-10-01T07:51:02.078" v="694"/>
          <ac:cxnSpMkLst>
            <pc:docMk/>
            <pc:sldMk cId="2120747393" sldId="257"/>
            <ac:cxnSpMk id="19" creationId="{ED321DE5-808F-D2BA-848F-451B90A64D17}"/>
          </ac:cxnSpMkLst>
        </pc:cxnChg>
        <pc:cxnChg chg="add del mod">
          <ac:chgData name="omry mizrahi" userId="8b4d3b215bbb6d79" providerId="LiveId" clId="{912652F6-5321-420F-A2A7-861EB240F218}" dt="2023-10-01T07:51:02.078" v="694"/>
          <ac:cxnSpMkLst>
            <pc:docMk/>
            <pc:sldMk cId="2120747393" sldId="257"/>
            <ac:cxnSpMk id="20" creationId="{A09673D3-B33B-8EAB-4D13-DAB4D6E83B1E}"/>
          </ac:cxnSpMkLst>
        </pc:cxnChg>
        <pc:cxnChg chg="add del mod">
          <ac:chgData name="omry mizrahi" userId="8b4d3b215bbb6d79" providerId="LiveId" clId="{912652F6-5321-420F-A2A7-861EB240F218}" dt="2023-10-01T07:51:02.078" v="694"/>
          <ac:cxnSpMkLst>
            <pc:docMk/>
            <pc:sldMk cId="2120747393" sldId="257"/>
            <ac:cxnSpMk id="21" creationId="{5D2043FF-2757-E1D0-B880-8D0D1E274762}"/>
          </ac:cxnSpMkLst>
        </pc:cxnChg>
      </pc:sldChg>
      <pc:sldChg chg="addSp delSp modSp new mod delAnim modAnim">
        <pc:chgData name="omry mizrahi" userId="8b4d3b215bbb6d79" providerId="LiveId" clId="{912652F6-5321-420F-A2A7-861EB240F218}" dt="2023-10-01T07:41:52.035" v="647" actId="122"/>
        <pc:sldMkLst>
          <pc:docMk/>
          <pc:sldMk cId="2614986221" sldId="258"/>
        </pc:sldMkLst>
        <pc:spChg chg="mod">
          <ac:chgData name="omry mizrahi" userId="8b4d3b215bbb6d79" providerId="LiveId" clId="{912652F6-5321-420F-A2A7-861EB240F218}" dt="2023-10-01T07:41:52.035" v="647" actId="122"/>
          <ac:spMkLst>
            <pc:docMk/>
            <pc:sldMk cId="2614986221" sldId="258"/>
            <ac:spMk id="2" creationId="{19572D81-D14C-D894-3CBB-162A8F094461}"/>
          </ac:spMkLst>
        </pc:spChg>
        <pc:spChg chg="del mod">
          <ac:chgData name="omry mizrahi" userId="8b4d3b215bbb6d79" providerId="LiveId" clId="{912652F6-5321-420F-A2A7-861EB240F218}" dt="2023-10-01T07:15:14.811" v="494" actId="478"/>
          <ac:spMkLst>
            <pc:docMk/>
            <pc:sldMk cId="2614986221" sldId="258"/>
            <ac:spMk id="3" creationId="{DA0A2523-BA3B-3B0F-BB22-9DF8F7318D81}"/>
          </ac:spMkLst>
        </pc:spChg>
        <pc:spChg chg="mod">
          <ac:chgData name="omry mizrahi" userId="8b4d3b215bbb6d79" providerId="LiveId" clId="{912652F6-5321-420F-A2A7-861EB240F218}" dt="2023-10-01T07:08:38.300" v="416"/>
          <ac:spMkLst>
            <pc:docMk/>
            <pc:sldMk cId="2614986221" sldId="258"/>
            <ac:spMk id="6" creationId="{7AD2B757-3C44-3581-A39E-9A26AE9B8DCE}"/>
          </ac:spMkLst>
        </pc:spChg>
        <pc:spChg chg="mod">
          <ac:chgData name="omry mizrahi" userId="8b4d3b215bbb6d79" providerId="LiveId" clId="{912652F6-5321-420F-A2A7-861EB240F218}" dt="2023-10-01T07:08:38.300" v="416"/>
          <ac:spMkLst>
            <pc:docMk/>
            <pc:sldMk cId="2614986221" sldId="258"/>
            <ac:spMk id="7" creationId="{EA41DD1E-0DBA-9C54-696C-3F05F1766A91}"/>
          </ac:spMkLst>
        </pc:spChg>
        <pc:spChg chg="mod">
          <ac:chgData name="omry mizrahi" userId="8b4d3b215bbb6d79" providerId="LiveId" clId="{912652F6-5321-420F-A2A7-861EB240F218}" dt="2023-10-01T07:08:38.300" v="416"/>
          <ac:spMkLst>
            <pc:docMk/>
            <pc:sldMk cId="2614986221" sldId="258"/>
            <ac:spMk id="8" creationId="{2772EFA0-6446-7314-2E87-E1C932753EF5}"/>
          </ac:spMkLst>
        </pc:spChg>
        <pc:spChg chg="mod">
          <ac:chgData name="omry mizrahi" userId="8b4d3b215bbb6d79" providerId="LiveId" clId="{912652F6-5321-420F-A2A7-861EB240F218}" dt="2023-10-01T07:08:38.300" v="416"/>
          <ac:spMkLst>
            <pc:docMk/>
            <pc:sldMk cId="2614986221" sldId="258"/>
            <ac:spMk id="9" creationId="{5C4FB076-3142-5317-0A79-78A9553DE449}"/>
          </ac:spMkLst>
        </pc:spChg>
        <pc:spChg chg="add del mod">
          <ac:chgData name="omry mizrahi" userId="8b4d3b215bbb6d79" providerId="LiveId" clId="{912652F6-5321-420F-A2A7-861EB240F218}" dt="2023-10-01T07:15:17.833" v="495" actId="478"/>
          <ac:spMkLst>
            <pc:docMk/>
            <pc:sldMk cId="2614986221" sldId="258"/>
            <ac:spMk id="12" creationId="{7F96B4DD-872F-FEE1-4166-525D603C8A19}"/>
          </ac:spMkLst>
        </pc:spChg>
        <pc:grpChg chg="add del mod">
          <ac:chgData name="omry mizrahi" userId="8b4d3b215bbb6d79" providerId="LiveId" clId="{912652F6-5321-420F-A2A7-861EB240F218}" dt="2023-10-01T07:15:18.982" v="496" actId="478"/>
          <ac:grpSpMkLst>
            <pc:docMk/>
            <pc:sldMk cId="2614986221" sldId="258"/>
            <ac:grpSpMk id="4" creationId="{19121A82-19CB-18BC-ED93-10B47EAEFF3A}"/>
          </ac:grpSpMkLst>
        </pc:grpChg>
        <pc:graphicFrameChg chg="add mod modGraphic">
          <ac:chgData name="omry mizrahi" userId="8b4d3b215bbb6d79" providerId="LiveId" clId="{912652F6-5321-420F-A2A7-861EB240F218}" dt="2023-10-01T07:16:30.689" v="523" actId="12100"/>
          <ac:graphicFrameMkLst>
            <pc:docMk/>
            <pc:sldMk cId="2614986221" sldId="258"/>
            <ac:graphicFrameMk id="13" creationId="{BEAAAD4F-10B6-387C-D85A-E87C3C60BD41}"/>
          </ac:graphicFrameMkLst>
        </pc:graphicFrameChg>
        <pc:cxnChg chg="mod">
          <ac:chgData name="omry mizrahi" userId="8b4d3b215bbb6d79" providerId="LiveId" clId="{912652F6-5321-420F-A2A7-861EB240F218}" dt="2023-10-01T07:08:38.300" v="416"/>
          <ac:cxnSpMkLst>
            <pc:docMk/>
            <pc:sldMk cId="2614986221" sldId="258"/>
            <ac:cxnSpMk id="5" creationId="{79399C74-B332-E656-DD10-E6E146FDDF2F}"/>
          </ac:cxnSpMkLst>
        </pc:cxnChg>
        <pc:cxnChg chg="mod">
          <ac:chgData name="omry mizrahi" userId="8b4d3b215bbb6d79" providerId="LiveId" clId="{912652F6-5321-420F-A2A7-861EB240F218}" dt="2023-10-01T07:08:38.300" v="416"/>
          <ac:cxnSpMkLst>
            <pc:docMk/>
            <pc:sldMk cId="2614986221" sldId="258"/>
            <ac:cxnSpMk id="10" creationId="{E2676ACE-A14D-ACC8-90DC-37D0B6998718}"/>
          </ac:cxnSpMkLst>
        </pc:cxnChg>
        <pc:cxnChg chg="add del">
          <ac:chgData name="omry mizrahi" userId="8b4d3b215bbb6d79" providerId="LiveId" clId="{912652F6-5321-420F-A2A7-861EB240F218}" dt="2023-10-01T07:28:19.926" v="638" actId="478"/>
          <ac:cxnSpMkLst>
            <pc:docMk/>
            <pc:sldMk cId="2614986221" sldId="258"/>
            <ac:cxnSpMk id="15" creationId="{FBC95A50-37A1-A120-398C-21D890C2EA7D}"/>
          </ac:cxnSpMkLst>
        </pc:cxnChg>
      </pc:sldChg>
      <pc:sldChg chg="addSp delSp modSp new mod">
        <pc:chgData name="omry mizrahi" userId="8b4d3b215bbb6d79" providerId="LiveId" clId="{912652F6-5321-420F-A2A7-861EB240F218}" dt="2023-10-01T07:11:44.956" v="451" actId="14100"/>
        <pc:sldMkLst>
          <pc:docMk/>
          <pc:sldMk cId="1757698323" sldId="259"/>
        </pc:sldMkLst>
        <pc:spChg chg="mod">
          <ac:chgData name="omry mizrahi" userId="8b4d3b215bbb6d79" providerId="LiveId" clId="{912652F6-5321-420F-A2A7-861EB240F218}" dt="2023-10-01T07:08:22.083" v="414" actId="1076"/>
          <ac:spMkLst>
            <pc:docMk/>
            <pc:sldMk cId="1757698323" sldId="259"/>
            <ac:spMk id="2" creationId="{17C1B2FB-AADC-74D3-96B0-6BE6DD77CDA9}"/>
          </ac:spMkLst>
        </pc:spChg>
        <pc:spChg chg="del">
          <ac:chgData name="omry mizrahi" userId="8b4d3b215bbb6d79" providerId="LiveId" clId="{912652F6-5321-420F-A2A7-861EB240F218}" dt="2023-09-30T20:54:37.624" v="375" actId="478"/>
          <ac:spMkLst>
            <pc:docMk/>
            <pc:sldMk cId="1757698323" sldId="259"/>
            <ac:spMk id="3" creationId="{B21F67D2-75CE-CF0E-6A0B-519F1082E71E}"/>
          </ac:spMkLst>
        </pc:spChg>
        <pc:spChg chg="add del">
          <ac:chgData name="omry mizrahi" userId="8b4d3b215bbb6d79" providerId="LiveId" clId="{912652F6-5321-420F-A2A7-861EB240F218}" dt="2023-10-01T07:05:43.070" v="385" actId="478"/>
          <ac:spMkLst>
            <pc:docMk/>
            <pc:sldMk cId="1757698323" sldId="259"/>
            <ac:spMk id="5" creationId="{4F259282-D8E2-9BBF-3ED3-586F00936609}"/>
          </ac:spMkLst>
        </pc:spChg>
        <pc:spChg chg="add del mod">
          <ac:chgData name="omry mizrahi" userId="8b4d3b215bbb6d79" providerId="LiveId" clId="{912652F6-5321-420F-A2A7-861EB240F218}" dt="2023-10-01T07:06:54.231" v="391" actId="478"/>
          <ac:spMkLst>
            <pc:docMk/>
            <pc:sldMk cId="1757698323" sldId="259"/>
            <ac:spMk id="6" creationId="{6D30616A-FBDF-173A-64F7-E75839B9F415}"/>
          </ac:spMkLst>
        </pc:spChg>
        <pc:spChg chg="add mod">
          <ac:chgData name="omry mizrahi" userId="8b4d3b215bbb6d79" providerId="LiveId" clId="{912652F6-5321-420F-A2A7-861EB240F218}" dt="2023-10-01T07:08:34.554" v="415" actId="164"/>
          <ac:spMkLst>
            <pc:docMk/>
            <pc:sldMk cId="1757698323" sldId="259"/>
            <ac:spMk id="7" creationId="{1FE55D31-6B66-C975-221A-84CA7554652E}"/>
          </ac:spMkLst>
        </pc:spChg>
        <pc:spChg chg="add mod">
          <ac:chgData name="omry mizrahi" userId="8b4d3b215bbb6d79" providerId="LiveId" clId="{912652F6-5321-420F-A2A7-861EB240F218}" dt="2023-10-01T07:08:34.554" v="415" actId="164"/>
          <ac:spMkLst>
            <pc:docMk/>
            <pc:sldMk cId="1757698323" sldId="259"/>
            <ac:spMk id="8" creationId="{7F939574-E0B0-F29C-ACA4-EB137E354341}"/>
          </ac:spMkLst>
        </pc:spChg>
        <pc:spChg chg="add mod">
          <ac:chgData name="omry mizrahi" userId="8b4d3b215bbb6d79" providerId="LiveId" clId="{912652F6-5321-420F-A2A7-861EB240F218}" dt="2023-10-01T07:08:34.554" v="415" actId="164"/>
          <ac:spMkLst>
            <pc:docMk/>
            <pc:sldMk cId="1757698323" sldId="259"/>
            <ac:spMk id="9" creationId="{0552AA4A-22DB-6F33-5851-3817D7E9359B}"/>
          </ac:spMkLst>
        </pc:spChg>
        <pc:spChg chg="add mod">
          <ac:chgData name="omry mizrahi" userId="8b4d3b215bbb6d79" providerId="LiveId" clId="{912652F6-5321-420F-A2A7-861EB240F218}" dt="2023-10-01T07:08:34.554" v="415" actId="164"/>
          <ac:spMkLst>
            <pc:docMk/>
            <pc:sldMk cId="1757698323" sldId="259"/>
            <ac:spMk id="10" creationId="{97D1E69B-D016-1163-77FF-73D8039A9BA0}"/>
          </ac:spMkLst>
        </pc:spChg>
        <pc:grpChg chg="add mod">
          <ac:chgData name="omry mizrahi" userId="8b4d3b215bbb6d79" providerId="LiveId" clId="{912652F6-5321-420F-A2A7-861EB240F218}" dt="2023-10-01T07:11:00.668" v="443" actId="1076"/>
          <ac:grpSpMkLst>
            <pc:docMk/>
            <pc:sldMk cId="1757698323" sldId="259"/>
            <ac:grpSpMk id="12" creationId="{DA92D69D-617C-3443-8C93-26FDE6B2E2C6}"/>
          </ac:grpSpMkLst>
        </pc:grpChg>
        <pc:grpChg chg="add mod">
          <ac:chgData name="omry mizrahi" userId="8b4d3b215bbb6d79" providerId="LiveId" clId="{912652F6-5321-420F-A2A7-861EB240F218}" dt="2023-10-01T07:10:03.359" v="435" actId="1076"/>
          <ac:grpSpMkLst>
            <pc:docMk/>
            <pc:sldMk cId="1757698323" sldId="259"/>
            <ac:grpSpMk id="21" creationId="{105E4D51-4400-232C-7F85-4DA28B6FE178}"/>
          </ac:grpSpMkLst>
        </pc:grpChg>
        <pc:picChg chg="add del mod">
          <ac:chgData name="omry mizrahi" userId="8b4d3b215bbb6d79" providerId="LiveId" clId="{912652F6-5321-420F-A2A7-861EB240F218}" dt="2023-10-01T07:04:23.787" v="379" actId="478"/>
          <ac:picMkLst>
            <pc:docMk/>
            <pc:sldMk cId="1757698323" sldId="259"/>
            <ac:picMk id="1026" creationId="{1A89D4ED-4FE6-8A93-0B36-0D08A10FC5A7}"/>
          </ac:picMkLst>
        </pc:picChg>
        <pc:cxnChg chg="add mod">
          <ac:chgData name="omry mizrahi" userId="8b4d3b215bbb6d79" providerId="LiveId" clId="{912652F6-5321-420F-A2A7-861EB240F218}" dt="2023-10-01T07:08:34.554" v="415" actId="164"/>
          <ac:cxnSpMkLst>
            <pc:docMk/>
            <pc:sldMk cId="1757698323" sldId="259"/>
            <ac:cxnSpMk id="4" creationId="{A8A2B6D4-BB0C-4534-A4E9-C3ECF0FB087D}"/>
          </ac:cxnSpMkLst>
        </pc:cxnChg>
        <pc:cxnChg chg="add mod">
          <ac:chgData name="omry mizrahi" userId="8b4d3b215bbb6d79" providerId="LiveId" clId="{912652F6-5321-420F-A2A7-861EB240F218}" dt="2023-10-01T07:08:34.554" v="415" actId="164"/>
          <ac:cxnSpMkLst>
            <pc:docMk/>
            <pc:sldMk cId="1757698323" sldId="259"/>
            <ac:cxnSpMk id="11" creationId="{DB42F31D-AB06-A956-39AA-F34D6BEECC08}"/>
          </ac:cxnSpMkLst>
        </pc:cxnChg>
        <pc:cxnChg chg="add mod">
          <ac:chgData name="omry mizrahi" userId="8b4d3b215bbb6d79" providerId="LiveId" clId="{912652F6-5321-420F-A2A7-861EB240F218}" dt="2023-10-01T07:09:49.760" v="431" actId="164"/>
          <ac:cxnSpMkLst>
            <pc:docMk/>
            <pc:sldMk cId="1757698323" sldId="259"/>
            <ac:cxnSpMk id="14" creationId="{44405AE1-2936-8E01-B5A8-640EF7C1E079}"/>
          </ac:cxnSpMkLst>
        </pc:cxnChg>
        <pc:cxnChg chg="add mod">
          <ac:chgData name="omry mizrahi" userId="8b4d3b215bbb6d79" providerId="LiveId" clId="{912652F6-5321-420F-A2A7-861EB240F218}" dt="2023-10-01T07:09:49.760" v="431" actId="164"/>
          <ac:cxnSpMkLst>
            <pc:docMk/>
            <pc:sldMk cId="1757698323" sldId="259"/>
            <ac:cxnSpMk id="15" creationId="{AADE6A45-918A-4239-33E8-561366F95664}"/>
          </ac:cxnSpMkLst>
        </pc:cxnChg>
        <pc:cxnChg chg="add mod">
          <ac:chgData name="omry mizrahi" userId="8b4d3b215bbb6d79" providerId="LiveId" clId="{912652F6-5321-420F-A2A7-861EB240F218}" dt="2023-10-01T07:09:49.760" v="431" actId="164"/>
          <ac:cxnSpMkLst>
            <pc:docMk/>
            <pc:sldMk cId="1757698323" sldId="259"/>
            <ac:cxnSpMk id="19" creationId="{7D004424-5708-3F80-FD5D-388E95431404}"/>
          </ac:cxnSpMkLst>
        </pc:cxnChg>
        <pc:cxnChg chg="add mod">
          <ac:chgData name="omry mizrahi" userId="8b4d3b215bbb6d79" providerId="LiveId" clId="{912652F6-5321-420F-A2A7-861EB240F218}" dt="2023-10-01T07:09:49.760" v="431" actId="164"/>
          <ac:cxnSpMkLst>
            <pc:docMk/>
            <pc:sldMk cId="1757698323" sldId="259"/>
            <ac:cxnSpMk id="20" creationId="{ED42D873-EA4B-63CB-5D7B-0193156BAA5A}"/>
          </ac:cxnSpMkLst>
        </pc:cxnChg>
        <pc:cxnChg chg="add del">
          <ac:chgData name="omry mizrahi" userId="8b4d3b215bbb6d79" providerId="LiveId" clId="{912652F6-5321-420F-A2A7-861EB240F218}" dt="2023-10-01T07:10:50.869" v="441" actId="478"/>
          <ac:cxnSpMkLst>
            <pc:docMk/>
            <pc:sldMk cId="1757698323" sldId="259"/>
            <ac:cxnSpMk id="23" creationId="{24AB3882-8079-FF23-4931-02E82EEDF306}"/>
          </ac:cxnSpMkLst>
        </pc:cxnChg>
        <pc:cxnChg chg="add mod">
          <ac:chgData name="omry mizrahi" userId="8b4d3b215bbb6d79" providerId="LiveId" clId="{912652F6-5321-420F-A2A7-861EB240F218}" dt="2023-10-01T07:11:03.678" v="444" actId="14100"/>
          <ac:cxnSpMkLst>
            <pc:docMk/>
            <pc:sldMk cId="1757698323" sldId="259"/>
            <ac:cxnSpMk id="25" creationId="{E07FE3A3-2026-90F7-9CA4-281CADFFFF28}"/>
          </ac:cxnSpMkLst>
        </pc:cxnChg>
        <pc:cxnChg chg="add">
          <ac:chgData name="omry mizrahi" userId="8b4d3b215bbb6d79" providerId="LiveId" clId="{912652F6-5321-420F-A2A7-861EB240F218}" dt="2023-10-01T07:10:55.143" v="442" actId="11529"/>
          <ac:cxnSpMkLst>
            <pc:docMk/>
            <pc:sldMk cId="1757698323" sldId="259"/>
            <ac:cxnSpMk id="27" creationId="{AD713877-7E0C-2AC0-CEB3-0B1360AB678E}"/>
          </ac:cxnSpMkLst>
        </pc:cxnChg>
        <pc:cxnChg chg="add del">
          <ac:chgData name="omry mizrahi" userId="8b4d3b215bbb6d79" providerId="LiveId" clId="{912652F6-5321-420F-A2A7-861EB240F218}" dt="2023-10-01T07:11:13.788" v="446" actId="11529"/>
          <ac:cxnSpMkLst>
            <pc:docMk/>
            <pc:sldMk cId="1757698323" sldId="259"/>
            <ac:cxnSpMk id="30" creationId="{FEFD4E24-6AA6-06B6-6D43-086678634EB1}"/>
          </ac:cxnSpMkLst>
        </pc:cxnChg>
        <pc:cxnChg chg="add">
          <ac:chgData name="omry mizrahi" userId="8b4d3b215bbb6d79" providerId="LiveId" clId="{912652F6-5321-420F-A2A7-861EB240F218}" dt="2023-10-01T07:11:21.923" v="447" actId="11529"/>
          <ac:cxnSpMkLst>
            <pc:docMk/>
            <pc:sldMk cId="1757698323" sldId="259"/>
            <ac:cxnSpMk id="1024" creationId="{F60D1FA5-9DD7-EFCA-151D-1F475007F230}"/>
          </ac:cxnSpMkLst>
        </pc:cxnChg>
        <pc:cxnChg chg="add">
          <ac:chgData name="omry mizrahi" userId="8b4d3b215bbb6d79" providerId="LiveId" clId="{912652F6-5321-420F-A2A7-861EB240F218}" dt="2023-10-01T07:11:27.929" v="448" actId="11529"/>
          <ac:cxnSpMkLst>
            <pc:docMk/>
            <pc:sldMk cId="1757698323" sldId="259"/>
            <ac:cxnSpMk id="1027" creationId="{6525111E-1E40-530E-401A-0DC88376FD66}"/>
          </ac:cxnSpMkLst>
        </pc:cxnChg>
        <pc:cxnChg chg="add">
          <ac:chgData name="omry mizrahi" userId="8b4d3b215bbb6d79" providerId="LiveId" clId="{912652F6-5321-420F-A2A7-861EB240F218}" dt="2023-10-01T07:11:33.925" v="449" actId="11529"/>
          <ac:cxnSpMkLst>
            <pc:docMk/>
            <pc:sldMk cId="1757698323" sldId="259"/>
            <ac:cxnSpMk id="1029" creationId="{A3621AE5-77A2-7E4F-0303-8419FE5AE969}"/>
          </ac:cxnSpMkLst>
        </pc:cxnChg>
        <pc:cxnChg chg="add mod">
          <ac:chgData name="omry mizrahi" userId="8b4d3b215bbb6d79" providerId="LiveId" clId="{912652F6-5321-420F-A2A7-861EB240F218}" dt="2023-10-01T07:11:44.956" v="451" actId="14100"/>
          <ac:cxnSpMkLst>
            <pc:docMk/>
            <pc:sldMk cId="1757698323" sldId="259"/>
            <ac:cxnSpMk id="1031" creationId="{3BA84D63-79D2-3A7A-57A0-4E5973905E13}"/>
          </ac:cxnSpMkLst>
        </pc:cxnChg>
      </pc:sldChg>
      <pc:sldChg chg="addSp delSp modSp add mod ord">
        <pc:chgData name="omry mizrahi" userId="8b4d3b215bbb6d79" providerId="LiveId" clId="{912652F6-5321-420F-A2A7-861EB240F218}" dt="2023-10-01T07:41:57.015" v="649" actId="478"/>
        <pc:sldMkLst>
          <pc:docMk/>
          <pc:sldMk cId="4143914982" sldId="260"/>
        </pc:sldMkLst>
        <pc:spChg chg="del">
          <ac:chgData name="omry mizrahi" userId="8b4d3b215bbb6d79" providerId="LiveId" clId="{912652F6-5321-420F-A2A7-861EB240F218}" dt="2023-10-01T07:12:49.714" v="458" actId="478"/>
          <ac:spMkLst>
            <pc:docMk/>
            <pc:sldMk cId="4143914982" sldId="260"/>
            <ac:spMk id="2" creationId="{17C1B2FB-AADC-74D3-96B0-6BE6DD77CDA9}"/>
          </ac:spMkLst>
        </pc:spChg>
        <pc:spChg chg="add mod">
          <ac:chgData name="omry mizrahi" userId="8b4d3b215bbb6d79" providerId="LiveId" clId="{912652F6-5321-420F-A2A7-861EB240F218}" dt="2023-10-01T07:30:34.433" v="639"/>
          <ac:spMkLst>
            <pc:docMk/>
            <pc:sldMk cId="4143914982" sldId="260"/>
            <ac:spMk id="5" creationId="{D958EF5E-BD1A-54D5-E70F-7C98C1DCAE6E}"/>
          </ac:spMkLst>
        </pc:spChg>
        <pc:grpChg chg="del">
          <ac:chgData name="omry mizrahi" userId="8b4d3b215bbb6d79" providerId="LiveId" clId="{912652F6-5321-420F-A2A7-861EB240F218}" dt="2023-10-01T07:12:42.454" v="453" actId="478"/>
          <ac:grpSpMkLst>
            <pc:docMk/>
            <pc:sldMk cId="4143914982" sldId="260"/>
            <ac:grpSpMk id="12" creationId="{DA92D69D-617C-3443-8C93-26FDE6B2E2C6}"/>
          </ac:grpSpMkLst>
        </pc:grpChg>
        <pc:grpChg chg="del">
          <ac:chgData name="omry mizrahi" userId="8b4d3b215bbb6d79" providerId="LiveId" clId="{912652F6-5321-420F-A2A7-861EB240F218}" dt="2023-10-01T07:12:44.645" v="454" actId="478"/>
          <ac:grpSpMkLst>
            <pc:docMk/>
            <pc:sldMk cId="4143914982" sldId="260"/>
            <ac:grpSpMk id="21" creationId="{105E4D51-4400-232C-7F85-4DA28B6FE178}"/>
          </ac:grpSpMkLst>
        </pc:grpChg>
        <pc:picChg chg="add mod">
          <ac:chgData name="omry mizrahi" userId="8b4d3b215bbb6d79" providerId="LiveId" clId="{912652F6-5321-420F-A2A7-861EB240F218}" dt="2023-10-01T07:31:01.645" v="646" actId="1076"/>
          <ac:picMkLst>
            <pc:docMk/>
            <pc:sldMk cId="4143914982" sldId="260"/>
            <ac:picMk id="13" creationId="{4A2835E7-218F-3F89-3EA3-FAEA9E80E78C}"/>
          </ac:picMkLst>
        </pc:picChg>
        <pc:picChg chg="add del">
          <ac:chgData name="omry mizrahi" userId="8b4d3b215bbb6d79" providerId="LiveId" clId="{912652F6-5321-420F-A2A7-861EB240F218}" dt="2023-10-01T07:41:57.015" v="649" actId="478"/>
          <ac:picMkLst>
            <pc:docMk/>
            <pc:sldMk cId="4143914982" sldId="260"/>
            <ac:picMk id="17" creationId="{9E42CC82-893F-19D7-F2F0-B03158650B7F}"/>
          </ac:picMkLst>
        </pc:picChg>
        <pc:cxnChg chg="del">
          <ac:chgData name="omry mizrahi" userId="8b4d3b215bbb6d79" providerId="LiveId" clId="{912652F6-5321-420F-A2A7-861EB240F218}" dt="2023-10-01T07:12:45.916" v="455" actId="478"/>
          <ac:cxnSpMkLst>
            <pc:docMk/>
            <pc:sldMk cId="4143914982" sldId="260"/>
            <ac:cxnSpMk id="25" creationId="{E07FE3A3-2026-90F7-9CA4-281CADFFFF28}"/>
          </ac:cxnSpMkLst>
        </pc:cxnChg>
        <pc:cxnChg chg="del">
          <ac:chgData name="omry mizrahi" userId="8b4d3b215bbb6d79" providerId="LiveId" clId="{912652F6-5321-420F-A2A7-861EB240F218}" dt="2023-10-01T07:12:46.390" v="456" actId="478"/>
          <ac:cxnSpMkLst>
            <pc:docMk/>
            <pc:sldMk cId="4143914982" sldId="260"/>
            <ac:cxnSpMk id="27" creationId="{AD713877-7E0C-2AC0-CEB3-0B1360AB678E}"/>
          </ac:cxnSpMkLst>
        </pc:cxnChg>
        <pc:cxnChg chg="del">
          <ac:chgData name="omry mizrahi" userId="8b4d3b215bbb6d79" providerId="LiveId" clId="{912652F6-5321-420F-A2A7-861EB240F218}" dt="2023-10-01T07:12:48.079" v="457" actId="478"/>
          <ac:cxnSpMkLst>
            <pc:docMk/>
            <pc:sldMk cId="4143914982" sldId="260"/>
            <ac:cxnSpMk id="1024" creationId="{F60D1FA5-9DD7-EFCA-151D-1F475007F230}"/>
          </ac:cxnSpMkLst>
        </pc:cxnChg>
        <pc:cxnChg chg="del">
          <ac:chgData name="omry mizrahi" userId="8b4d3b215bbb6d79" providerId="LiveId" clId="{912652F6-5321-420F-A2A7-861EB240F218}" dt="2023-10-01T07:12:48.079" v="457" actId="478"/>
          <ac:cxnSpMkLst>
            <pc:docMk/>
            <pc:sldMk cId="4143914982" sldId="260"/>
            <ac:cxnSpMk id="1027" creationId="{6525111E-1E40-530E-401A-0DC88376FD66}"/>
          </ac:cxnSpMkLst>
        </pc:cxnChg>
        <pc:cxnChg chg="del">
          <ac:chgData name="omry mizrahi" userId="8b4d3b215bbb6d79" providerId="LiveId" clId="{912652F6-5321-420F-A2A7-861EB240F218}" dt="2023-10-01T07:12:48.079" v="457" actId="478"/>
          <ac:cxnSpMkLst>
            <pc:docMk/>
            <pc:sldMk cId="4143914982" sldId="260"/>
            <ac:cxnSpMk id="1029" creationId="{A3621AE5-77A2-7E4F-0303-8419FE5AE969}"/>
          </ac:cxnSpMkLst>
        </pc:cxnChg>
        <pc:cxnChg chg="del">
          <ac:chgData name="omry mizrahi" userId="8b4d3b215bbb6d79" providerId="LiveId" clId="{912652F6-5321-420F-A2A7-861EB240F218}" dt="2023-10-01T07:12:48.079" v="457" actId="478"/>
          <ac:cxnSpMkLst>
            <pc:docMk/>
            <pc:sldMk cId="4143914982" sldId="260"/>
            <ac:cxnSpMk id="1031" creationId="{3BA84D63-79D2-3A7A-57A0-4E5973905E13}"/>
          </ac:cxnSpMkLst>
        </pc:cxnChg>
      </pc:sldChg>
      <pc:sldChg chg="modSp add mod">
        <pc:chgData name="omry mizrahi" userId="8b4d3b215bbb6d79" providerId="LiveId" clId="{912652F6-5321-420F-A2A7-861EB240F218}" dt="2023-10-01T07:42:04.917" v="650" actId="122"/>
        <pc:sldMkLst>
          <pc:docMk/>
          <pc:sldMk cId="237580872" sldId="261"/>
        </pc:sldMkLst>
        <pc:spChg chg="mod">
          <ac:chgData name="omry mizrahi" userId="8b4d3b215bbb6d79" providerId="LiveId" clId="{912652F6-5321-420F-A2A7-861EB240F218}" dt="2023-10-01T07:42:04.917" v="650" actId="122"/>
          <ac:spMkLst>
            <pc:docMk/>
            <pc:sldMk cId="237580872" sldId="261"/>
            <ac:spMk id="2" creationId="{CADB425A-B74B-0740-2D9E-65BA2F7A4115}"/>
          </ac:spMkLst>
        </pc:spChg>
        <pc:spChg chg="mod">
          <ac:chgData name="omry mizrahi" userId="8b4d3b215bbb6d79" providerId="LiveId" clId="{912652F6-5321-420F-A2A7-861EB240F218}" dt="2023-10-01T07:30:34.433" v="639"/>
          <ac:spMkLst>
            <pc:docMk/>
            <pc:sldMk cId="237580872" sldId="261"/>
            <ac:spMk id="3" creationId="{B0B4BC31-4205-51BE-80FA-D604ECE73C2E}"/>
          </ac:spMkLst>
        </pc:spChg>
      </pc:sldChg>
      <pc:sldChg chg="addSp delSp modSp add mod">
        <pc:chgData name="omry mizrahi" userId="8b4d3b215bbb6d79" providerId="LiveId" clId="{912652F6-5321-420F-A2A7-861EB240F218}" dt="2023-10-01T07:49:32.012" v="692" actId="14100"/>
        <pc:sldMkLst>
          <pc:docMk/>
          <pc:sldMk cId="690272843" sldId="262"/>
        </pc:sldMkLst>
        <pc:spChg chg="mod">
          <ac:chgData name="omry mizrahi" userId="8b4d3b215bbb6d79" providerId="LiveId" clId="{912652F6-5321-420F-A2A7-861EB240F218}" dt="2023-10-01T07:49:00.687" v="683" actId="20577"/>
          <ac:spMkLst>
            <pc:docMk/>
            <pc:sldMk cId="690272843" sldId="262"/>
            <ac:spMk id="2" creationId="{19572D81-D14C-D894-3CBB-162A8F094461}"/>
          </ac:spMkLst>
        </pc:spChg>
        <pc:spChg chg="mod">
          <ac:chgData name="omry mizrahi" userId="8b4d3b215bbb6d79" providerId="LiveId" clId="{912652F6-5321-420F-A2A7-861EB240F218}" dt="2023-10-01T07:48:16.375" v="663"/>
          <ac:spMkLst>
            <pc:docMk/>
            <pc:sldMk cId="690272843" sldId="262"/>
            <ac:spMk id="5" creationId="{A16D0A03-F104-64FC-DBF2-2189C21880D5}"/>
          </ac:spMkLst>
        </pc:spChg>
        <pc:spChg chg="mod">
          <ac:chgData name="omry mizrahi" userId="8b4d3b215bbb6d79" providerId="LiveId" clId="{912652F6-5321-420F-A2A7-861EB240F218}" dt="2023-10-01T07:48:16.375" v="663"/>
          <ac:spMkLst>
            <pc:docMk/>
            <pc:sldMk cId="690272843" sldId="262"/>
            <ac:spMk id="6" creationId="{F2BADEFC-591D-704D-A2F8-02123318B970}"/>
          </ac:spMkLst>
        </pc:spChg>
        <pc:spChg chg="mod">
          <ac:chgData name="omry mizrahi" userId="8b4d3b215bbb6d79" providerId="LiveId" clId="{912652F6-5321-420F-A2A7-861EB240F218}" dt="2023-10-01T07:48:16.375" v="663"/>
          <ac:spMkLst>
            <pc:docMk/>
            <pc:sldMk cId="690272843" sldId="262"/>
            <ac:spMk id="7" creationId="{A2FDF56F-5101-8AD9-6A7F-2548DB469B7C}"/>
          </ac:spMkLst>
        </pc:spChg>
        <pc:spChg chg="mod">
          <ac:chgData name="omry mizrahi" userId="8b4d3b215bbb6d79" providerId="LiveId" clId="{912652F6-5321-420F-A2A7-861EB240F218}" dt="2023-10-01T07:48:16.375" v="663"/>
          <ac:spMkLst>
            <pc:docMk/>
            <pc:sldMk cId="690272843" sldId="262"/>
            <ac:spMk id="8" creationId="{11DAC1B9-5BB5-98BF-9CEA-F0705BB90E05}"/>
          </ac:spMkLst>
        </pc:spChg>
        <pc:grpChg chg="add del mod">
          <ac:chgData name="omry mizrahi" userId="8b4d3b215bbb6d79" providerId="LiveId" clId="{912652F6-5321-420F-A2A7-861EB240F218}" dt="2023-10-01T07:48:18.367" v="664"/>
          <ac:grpSpMkLst>
            <pc:docMk/>
            <pc:sldMk cId="690272843" sldId="262"/>
            <ac:grpSpMk id="3" creationId="{EA38D5F9-1807-77AF-253F-4D4B41C156AE}"/>
          </ac:grpSpMkLst>
        </pc:grpChg>
        <pc:grpChg chg="add del mod">
          <ac:chgData name="omry mizrahi" userId="8b4d3b215bbb6d79" providerId="LiveId" clId="{912652F6-5321-420F-A2A7-861EB240F218}" dt="2023-10-01T07:48:18.367" v="664"/>
          <ac:grpSpMkLst>
            <pc:docMk/>
            <pc:sldMk cId="690272843" sldId="262"/>
            <ac:grpSpMk id="10" creationId="{CD41CD64-93A9-8528-2281-608F0463BC81}"/>
          </ac:grpSpMkLst>
        </pc:grpChg>
        <pc:graphicFrameChg chg="del mod">
          <ac:chgData name="omry mizrahi" userId="8b4d3b215bbb6d79" providerId="LiveId" clId="{912652F6-5321-420F-A2A7-861EB240F218}" dt="2023-10-01T07:44:31.862" v="662" actId="478"/>
          <ac:graphicFrameMkLst>
            <pc:docMk/>
            <pc:sldMk cId="690272843" sldId="262"/>
            <ac:graphicFrameMk id="13" creationId="{BEAAAD4F-10B6-387C-D85A-E87C3C60BD41}"/>
          </ac:graphicFrameMkLst>
        </pc:graphicFrameChg>
        <pc:picChg chg="add mod">
          <ac:chgData name="omry mizrahi" userId="8b4d3b215bbb6d79" providerId="LiveId" clId="{912652F6-5321-420F-A2A7-861EB240F218}" dt="2023-10-01T07:48:49.622" v="668" actId="1076"/>
          <ac:picMkLst>
            <pc:docMk/>
            <pc:sldMk cId="690272843" sldId="262"/>
            <ac:picMk id="21" creationId="{FB52174D-3433-81E6-8903-6F280E6FDE9E}"/>
          </ac:picMkLst>
        </pc:picChg>
        <pc:picChg chg="add del mod">
          <ac:chgData name="omry mizrahi" userId="8b4d3b215bbb6d79" providerId="LiveId" clId="{912652F6-5321-420F-A2A7-861EB240F218}" dt="2023-10-01T07:49:23.171" v="686" actId="478"/>
          <ac:picMkLst>
            <pc:docMk/>
            <pc:sldMk cId="690272843" sldId="262"/>
            <ac:picMk id="23" creationId="{FCB7929E-6C9D-0C04-39DD-FD6FD4369519}"/>
          </ac:picMkLst>
        </pc:picChg>
        <pc:picChg chg="add mod">
          <ac:chgData name="omry mizrahi" userId="8b4d3b215bbb6d79" providerId="LiveId" clId="{912652F6-5321-420F-A2A7-861EB240F218}" dt="2023-10-01T07:49:32.012" v="692" actId="14100"/>
          <ac:picMkLst>
            <pc:docMk/>
            <pc:sldMk cId="690272843" sldId="262"/>
            <ac:picMk id="25" creationId="{8E120D09-1270-87CB-8EFA-B65E45BC3582}"/>
          </ac:picMkLst>
        </pc:picChg>
        <pc:cxnChg chg="mod">
          <ac:chgData name="omry mizrahi" userId="8b4d3b215bbb6d79" providerId="LiveId" clId="{912652F6-5321-420F-A2A7-861EB240F218}" dt="2023-10-01T07:48:16.375" v="663"/>
          <ac:cxnSpMkLst>
            <pc:docMk/>
            <pc:sldMk cId="690272843" sldId="262"/>
            <ac:cxnSpMk id="4" creationId="{7403E859-93AC-6C81-08D3-7FB40838F4E3}"/>
          </ac:cxnSpMkLst>
        </pc:cxnChg>
        <pc:cxnChg chg="mod">
          <ac:chgData name="omry mizrahi" userId="8b4d3b215bbb6d79" providerId="LiveId" clId="{912652F6-5321-420F-A2A7-861EB240F218}" dt="2023-10-01T07:48:16.375" v="663"/>
          <ac:cxnSpMkLst>
            <pc:docMk/>
            <pc:sldMk cId="690272843" sldId="262"/>
            <ac:cxnSpMk id="9" creationId="{2BC8188D-B708-031F-5494-42EDA8521545}"/>
          </ac:cxnSpMkLst>
        </pc:cxnChg>
        <pc:cxnChg chg="mod">
          <ac:chgData name="omry mizrahi" userId="8b4d3b215bbb6d79" providerId="LiveId" clId="{912652F6-5321-420F-A2A7-861EB240F218}" dt="2023-10-01T07:48:16.375" v="663"/>
          <ac:cxnSpMkLst>
            <pc:docMk/>
            <pc:sldMk cId="690272843" sldId="262"/>
            <ac:cxnSpMk id="11" creationId="{25DACB39-8DE6-AA99-775A-C3A1A3A56227}"/>
          </ac:cxnSpMkLst>
        </pc:cxnChg>
        <pc:cxnChg chg="mod">
          <ac:chgData name="omry mizrahi" userId="8b4d3b215bbb6d79" providerId="LiveId" clId="{912652F6-5321-420F-A2A7-861EB240F218}" dt="2023-10-01T07:48:16.375" v="663"/>
          <ac:cxnSpMkLst>
            <pc:docMk/>
            <pc:sldMk cId="690272843" sldId="262"/>
            <ac:cxnSpMk id="12" creationId="{6D663FB4-AFC6-037E-D130-1F388989B3B8}"/>
          </ac:cxnSpMkLst>
        </pc:cxnChg>
        <pc:cxnChg chg="mod">
          <ac:chgData name="omry mizrahi" userId="8b4d3b215bbb6d79" providerId="LiveId" clId="{912652F6-5321-420F-A2A7-861EB240F218}" dt="2023-10-01T07:48:16.375" v="663"/>
          <ac:cxnSpMkLst>
            <pc:docMk/>
            <pc:sldMk cId="690272843" sldId="262"/>
            <ac:cxnSpMk id="14" creationId="{D88FE628-3A4A-3950-1A3D-7C2259477BEF}"/>
          </ac:cxnSpMkLst>
        </pc:cxnChg>
        <pc:cxnChg chg="mod">
          <ac:chgData name="omry mizrahi" userId="8b4d3b215bbb6d79" providerId="LiveId" clId="{912652F6-5321-420F-A2A7-861EB240F218}" dt="2023-10-01T07:48:16.375" v="663"/>
          <ac:cxnSpMkLst>
            <pc:docMk/>
            <pc:sldMk cId="690272843" sldId="262"/>
            <ac:cxnSpMk id="15" creationId="{9791B6CE-E51E-C73D-784C-943A7A7D5874}"/>
          </ac:cxnSpMkLst>
        </pc:cxnChg>
        <pc:cxnChg chg="add del mod">
          <ac:chgData name="omry mizrahi" userId="8b4d3b215bbb6d79" providerId="LiveId" clId="{912652F6-5321-420F-A2A7-861EB240F218}" dt="2023-10-01T07:48:18.367" v="664"/>
          <ac:cxnSpMkLst>
            <pc:docMk/>
            <pc:sldMk cId="690272843" sldId="262"/>
            <ac:cxnSpMk id="16" creationId="{C6EFFA0D-71CA-F0FE-B6E4-8B14C6252C6B}"/>
          </ac:cxnSpMkLst>
        </pc:cxnChg>
        <pc:cxnChg chg="add del mod">
          <ac:chgData name="omry mizrahi" userId="8b4d3b215bbb6d79" providerId="LiveId" clId="{912652F6-5321-420F-A2A7-861EB240F218}" dt="2023-10-01T07:48:18.367" v="664"/>
          <ac:cxnSpMkLst>
            <pc:docMk/>
            <pc:sldMk cId="690272843" sldId="262"/>
            <ac:cxnSpMk id="17" creationId="{6685C270-B198-3A7F-8735-9C6DACD9FAE4}"/>
          </ac:cxnSpMkLst>
        </pc:cxnChg>
        <pc:cxnChg chg="add del mod">
          <ac:chgData name="omry mizrahi" userId="8b4d3b215bbb6d79" providerId="LiveId" clId="{912652F6-5321-420F-A2A7-861EB240F218}" dt="2023-10-01T07:48:18.367" v="664"/>
          <ac:cxnSpMkLst>
            <pc:docMk/>
            <pc:sldMk cId="690272843" sldId="262"/>
            <ac:cxnSpMk id="18" creationId="{2DEC24E3-829C-216B-8EA4-F46447A90CFD}"/>
          </ac:cxnSpMkLst>
        </pc:cxnChg>
        <pc:cxnChg chg="add del mod">
          <ac:chgData name="omry mizrahi" userId="8b4d3b215bbb6d79" providerId="LiveId" clId="{912652F6-5321-420F-A2A7-861EB240F218}" dt="2023-10-01T07:48:18.367" v="664"/>
          <ac:cxnSpMkLst>
            <pc:docMk/>
            <pc:sldMk cId="690272843" sldId="262"/>
            <ac:cxnSpMk id="19" creationId="{43203507-F110-EC1E-BABF-2B1FD3E0A5D1}"/>
          </ac:cxnSpMkLst>
        </pc:cxnChg>
      </pc:sldChg>
      <pc:sldChg chg="modSp add mod">
        <pc:chgData name="omry mizrahi" userId="8b4d3b215bbb6d79" providerId="LiveId" clId="{912652F6-5321-420F-A2A7-861EB240F218}" dt="2023-10-01T07:57:08.046" v="1163" actId="20577"/>
        <pc:sldMkLst>
          <pc:docMk/>
          <pc:sldMk cId="2709532820" sldId="263"/>
        </pc:sldMkLst>
        <pc:spChg chg="mod">
          <ac:chgData name="omry mizrahi" userId="8b4d3b215bbb6d79" providerId="LiveId" clId="{912652F6-5321-420F-A2A7-861EB240F218}" dt="2023-10-01T07:51:22.170" v="710" actId="20577"/>
          <ac:spMkLst>
            <pc:docMk/>
            <pc:sldMk cId="2709532820" sldId="263"/>
            <ac:spMk id="2" creationId="{CADB425A-B74B-0740-2D9E-65BA2F7A4115}"/>
          </ac:spMkLst>
        </pc:spChg>
        <pc:spChg chg="mod">
          <ac:chgData name="omry mizrahi" userId="8b4d3b215bbb6d79" providerId="LiveId" clId="{912652F6-5321-420F-A2A7-861EB240F218}" dt="2023-10-01T07:57:08.046" v="1163" actId="20577"/>
          <ac:spMkLst>
            <pc:docMk/>
            <pc:sldMk cId="2709532820" sldId="263"/>
            <ac:spMk id="3" creationId="{B0B4BC31-4205-51BE-80FA-D604ECE73C2E}"/>
          </ac:spMkLst>
        </pc:spChg>
      </pc:sldChg>
      <pc:sldChg chg="addSp delSp modSp add mod">
        <pc:chgData name="omry mizrahi" userId="8b4d3b215bbb6d79" providerId="LiveId" clId="{912652F6-5321-420F-A2A7-861EB240F218}" dt="2023-10-01T10:13:36.183" v="1211" actId="1076"/>
        <pc:sldMkLst>
          <pc:docMk/>
          <pc:sldMk cId="231383307" sldId="264"/>
        </pc:sldMkLst>
        <pc:spChg chg="mod">
          <ac:chgData name="omry mizrahi" userId="8b4d3b215bbb6d79" providerId="LiveId" clId="{912652F6-5321-420F-A2A7-861EB240F218}" dt="2023-10-01T10:12:20.409" v="1203" actId="20577"/>
          <ac:spMkLst>
            <pc:docMk/>
            <pc:sldMk cId="231383307" sldId="264"/>
            <ac:spMk id="2" creationId="{CADB425A-B74B-0740-2D9E-65BA2F7A4115}"/>
          </ac:spMkLst>
        </pc:spChg>
        <pc:spChg chg="del">
          <ac:chgData name="omry mizrahi" userId="8b4d3b215bbb6d79" providerId="LiveId" clId="{912652F6-5321-420F-A2A7-861EB240F218}" dt="2023-10-01T10:12:30.164" v="1204" actId="478"/>
          <ac:spMkLst>
            <pc:docMk/>
            <pc:sldMk cId="231383307" sldId="264"/>
            <ac:spMk id="3" creationId="{B0B4BC31-4205-51BE-80FA-D604ECE73C2E}"/>
          </ac:spMkLst>
        </pc:spChg>
        <pc:spChg chg="add mod">
          <ac:chgData name="omry mizrahi" userId="8b4d3b215bbb6d79" providerId="LiveId" clId="{912652F6-5321-420F-A2A7-861EB240F218}" dt="2023-10-01T10:12:30.164" v="1204" actId="478"/>
          <ac:spMkLst>
            <pc:docMk/>
            <pc:sldMk cId="231383307" sldId="264"/>
            <ac:spMk id="5" creationId="{DB8CE950-3C16-56C3-F3C8-1DCA1B6DC461}"/>
          </ac:spMkLst>
        </pc:spChg>
        <pc:picChg chg="add mod modCrop">
          <ac:chgData name="omry mizrahi" userId="8b4d3b215bbb6d79" providerId="LiveId" clId="{912652F6-5321-420F-A2A7-861EB240F218}" dt="2023-10-01T10:13:36.183" v="1211" actId="1076"/>
          <ac:picMkLst>
            <pc:docMk/>
            <pc:sldMk cId="231383307" sldId="264"/>
            <ac:picMk id="7" creationId="{6BD27750-EEEF-2BDC-CD8F-4E2B7FE9832E}"/>
          </ac:picMkLst>
        </pc:picChg>
      </pc:sldChg>
      <pc:sldChg chg="addSp delSp modSp add mod">
        <pc:chgData name="omry mizrahi" userId="8b4d3b215bbb6d79" providerId="LiveId" clId="{912652F6-5321-420F-A2A7-861EB240F218}" dt="2023-10-01T10:15:38.009" v="1215" actId="22"/>
        <pc:sldMkLst>
          <pc:docMk/>
          <pc:sldMk cId="1604136274" sldId="265"/>
        </pc:sldMkLst>
        <pc:spChg chg="del">
          <ac:chgData name="omry mizrahi" userId="8b4d3b215bbb6d79" providerId="LiveId" clId="{912652F6-5321-420F-A2A7-861EB240F218}" dt="2023-10-01T10:15:36.602" v="1214" actId="478"/>
          <ac:spMkLst>
            <pc:docMk/>
            <pc:sldMk cId="1604136274" sldId="265"/>
            <ac:spMk id="2" creationId="{CADB425A-B74B-0740-2D9E-65BA2F7A4115}"/>
          </ac:spMkLst>
        </pc:spChg>
        <pc:spChg chg="add mod">
          <ac:chgData name="omry mizrahi" userId="8b4d3b215bbb6d79" providerId="LiveId" clId="{912652F6-5321-420F-A2A7-861EB240F218}" dt="2023-10-01T10:15:36.602" v="1214" actId="478"/>
          <ac:spMkLst>
            <pc:docMk/>
            <pc:sldMk cId="1604136274" sldId="265"/>
            <ac:spMk id="4" creationId="{51BBBE44-291B-86F3-0666-A5D83AB9B840}"/>
          </ac:spMkLst>
        </pc:spChg>
        <pc:picChg chg="del">
          <ac:chgData name="omry mizrahi" userId="8b4d3b215bbb6d79" providerId="LiveId" clId="{912652F6-5321-420F-A2A7-861EB240F218}" dt="2023-10-01T10:15:33.163" v="1213" actId="478"/>
          <ac:picMkLst>
            <pc:docMk/>
            <pc:sldMk cId="1604136274" sldId="265"/>
            <ac:picMk id="7" creationId="{6BD27750-EEEF-2BDC-CD8F-4E2B7FE9832E}"/>
          </ac:picMkLst>
        </pc:picChg>
        <pc:picChg chg="add">
          <ac:chgData name="omry mizrahi" userId="8b4d3b215bbb6d79" providerId="LiveId" clId="{912652F6-5321-420F-A2A7-861EB240F218}" dt="2023-10-01T10:15:38.009" v="1215" actId="22"/>
          <ac:picMkLst>
            <pc:docMk/>
            <pc:sldMk cId="1604136274" sldId="265"/>
            <ac:picMk id="8" creationId="{8E264C58-DC28-DDE6-2878-FC784AE2B861}"/>
          </ac:picMkLst>
        </pc:picChg>
      </pc:sldChg>
      <pc:sldChg chg="modSp add mod ord">
        <pc:chgData name="omry mizrahi" userId="8b4d3b215bbb6d79" providerId="LiveId" clId="{912652F6-5321-420F-A2A7-861EB240F218}" dt="2023-10-01T10:34:23.960" v="1644" actId="20577"/>
        <pc:sldMkLst>
          <pc:docMk/>
          <pc:sldMk cId="276157755" sldId="266"/>
        </pc:sldMkLst>
        <pc:spChg chg="mod">
          <ac:chgData name="omry mizrahi" userId="8b4d3b215bbb6d79" providerId="LiveId" clId="{912652F6-5321-420F-A2A7-861EB240F218}" dt="2023-10-01T10:34:23.960" v="1644" actId="20577"/>
          <ac:spMkLst>
            <pc:docMk/>
            <pc:sldMk cId="276157755" sldId="266"/>
            <ac:spMk id="2" creationId="{CADB425A-B74B-0740-2D9E-65BA2F7A4115}"/>
          </ac:spMkLst>
        </pc:spChg>
        <pc:spChg chg="mod">
          <ac:chgData name="omry mizrahi" userId="8b4d3b215bbb6d79" providerId="LiveId" clId="{912652F6-5321-420F-A2A7-861EB240F218}" dt="2023-10-01T10:34:16.738" v="1637" actId="20577"/>
          <ac:spMkLst>
            <pc:docMk/>
            <pc:sldMk cId="276157755" sldId="266"/>
            <ac:spMk id="3" creationId="{B0B4BC31-4205-51BE-80FA-D604ECE73C2E}"/>
          </ac:spMkLst>
        </pc:spChg>
      </pc:sldChg>
      <pc:sldChg chg="delSp add del mod">
        <pc:chgData name="omry mizrahi" userId="8b4d3b215bbb6d79" providerId="LiveId" clId="{912652F6-5321-420F-A2A7-861EB240F218}" dt="2023-10-01T10:20:44.987" v="1218" actId="47"/>
        <pc:sldMkLst>
          <pc:docMk/>
          <pc:sldMk cId="289459983" sldId="266"/>
        </pc:sldMkLst>
        <pc:picChg chg="del">
          <ac:chgData name="omry mizrahi" userId="8b4d3b215bbb6d79" providerId="LiveId" clId="{912652F6-5321-420F-A2A7-861EB240F218}" dt="2023-10-01T10:20:40.717" v="1217" actId="478"/>
          <ac:picMkLst>
            <pc:docMk/>
            <pc:sldMk cId="289459983" sldId="266"/>
            <ac:picMk id="8" creationId="{8E264C58-DC28-DDE6-2878-FC784AE2B861}"/>
          </ac:picMkLst>
        </pc:picChg>
      </pc:sldChg>
      <pc:sldChg chg="modSp add del mod">
        <pc:chgData name="omry mizrahi" userId="8b4d3b215bbb6d79" providerId="LiveId" clId="{912652F6-5321-420F-A2A7-861EB240F218}" dt="2023-10-01T11:43:03.989" v="2362" actId="47"/>
        <pc:sldMkLst>
          <pc:docMk/>
          <pc:sldMk cId="587400750" sldId="267"/>
        </pc:sldMkLst>
        <pc:spChg chg="mod">
          <ac:chgData name="omry mizrahi" userId="8b4d3b215bbb6d79" providerId="LiveId" clId="{912652F6-5321-420F-A2A7-861EB240F218}" dt="2023-10-01T10:43:21.734" v="1680" actId="20577"/>
          <ac:spMkLst>
            <pc:docMk/>
            <pc:sldMk cId="587400750" sldId="267"/>
            <ac:spMk id="2" creationId="{CADB425A-B74B-0740-2D9E-65BA2F7A4115}"/>
          </ac:spMkLst>
        </pc:spChg>
        <pc:spChg chg="mod">
          <ac:chgData name="omry mizrahi" userId="8b4d3b215bbb6d79" providerId="LiveId" clId="{912652F6-5321-420F-A2A7-861EB240F218}" dt="2023-10-01T10:44:23.661" v="1726" actId="20577"/>
          <ac:spMkLst>
            <pc:docMk/>
            <pc:sldMk cId="587400750" sldId="267"/>
            <ac:spMk id="3" creationId="{B0B4BC31-4205-51BE-80FA-D604ECE73C2E}"/>
          </ac:spMkLst>
        </pc:spChg>
      </pc:sldChg>
      <pc:sldChg chg="modSp add mod">
        <pc:chgData name="omry mizrahi" userId="8b4d3b215bbb6d79" providerId="LiveId" clId="{912652F6-5321-420F-A2A7-861EB240F218}" dt="2023-10-01T10:46:01.282" v="1760" actId="20577"/>
        <pc:sldMkLst>
          <pc:docMk/>
          <pc:sldMk cId="280940234" sldId="268"/>
        </pc:sldMkLst>
        <pc:spChg chg="mod">
          <ac:chgData name="omry mizrahi" userId="8b4d3b215bbb6d79" providerId="LiveId" clId="{912652F6-5321-420F-A2A7-861EB240F218}" dt="2023-10-01T10:46:01.282" v="1760" actId="20577"/>
          <ac:spMkLst>
            <pc:docMk/>
            <pc:sldMk cId="280940234" sldId="268"/>
            <ac:spMk id="2" creationId="{CADB425A-B74B-0740-2D9E-65BA2F7A4115}"/>
          </ac:spMkLst>
        </pc:spChg>
      </pc:sldChg>
      <pc:sldChg chg="addSp modSp add mod">
        <pc:chgData name="omry mizrahi" userId="8b4d3b215bbb6d79" providerId="LiveId" clId="{912652F6-5321-420F-A2A7-861EB240F218}" dt="2023-10-01T10:48:17.330" v="1849" actId="1076"/>
        <pc:sldMkLst>
          <pc:docMk/>
          <pc:sldMk cId="3350520210" sldId="269"/>
        </pc:sldMkLst>
        <pc:spChg chg="mod">
          <ac:chgData name="omry mizrahi" userId="8b4d3b215bbb6d79" providerId="LiveId" clId="{912652F6-5321-420F-A2A7-861EB240F218}" dt="2023-10-01T10:47:01.785" v="1847" actId="20577"/>
          <ac:spMkLst>
            <pc:docMk/>
            <pc:sldMk cId="3350520210" sldId="269"/>
            <ac:spMk id="2" creationId="{CADB425A-B74B-0740-2D9E-65BA2F7A4115}"/>
          </ac:spMkLst>
        </pc:spChg>
        <pc:spChg chg="mod">
          <ac:chgData name="omry mizrahi" userId="8b4d3b215bbb6d79" providerId="LiveId" clId="{912652F6-5321-420F-A2A7-861EB240F218}" dt="2023-10-01T10:46:50.251" v="1825" actId="313"/>
          <ac:spMkLst>
            <pc:docMk/>
            <pc:sldMk cId="3350520210" sldId="269"/>
            <ac:spMk id="3" creationId="{B0B4BC31-4205-51BE-80FA-D604ECE73C2E}"/>
          </ac:spMkLst>
        </pc:spChg>
        <pc:picChg chg="add mod">
          <ac:chgData name="omry mizrahi" userId="8b4d3b215bbb6d79" providerId="LiveId" clId="{912652F6-5321-420F-A2A7-861EB240F218}" dt="2023-10-01T10:48:17.330" v="1849" actId="1076"/>
          <ac:picMkLst>
            <pc:docMk/>
            <pc:sldMk cId="3350520210" sldId="269"/>
            <ac:picMk id="5" creationId="{83B888A2-D77E-0D56-1C2E-110CF530AA4F}"/>
          </ac:picMkLst>
        </pc:picChg>
      </pc:sldChg>
      <pc:sldChg chg="addSp delSp modSp add mod">
        <pc:chgData name="omry mizrahi" userId="8b4d3b215bbb6d79" providerId="LiveId" clId="{912652F6-5321-420F-A2A7-861EB240F218}" dt="2023-10-01T10:50:06.772" v="1859" actId="1076"/>
        <pc:sldMkLst>
          <pc:docMk/>
          <pc:sldMk cId="733834345" sldId="270"/>
        </pc:sldMkLst>
        <pc:spChg chg="mod">
          <ac:chgData name="omry mizrahi" userId="8b4d3b215bbb6d79" providerId="LiveId" clId="{912652F6-5321-420F-A2A7-861EB240F218}" dt="2023-10-01T10:49:37.944" v="1854" actId="20577"/>
          <ac:spMkLst>
            <pc:docMk/>
            <pc:sldMk cId="733834345" sldId="270"/>
            <ac:spMk id="2" creationId="{CADB425A-B74B-0740-2D9E-65BA2F7A4115}"/>
          </ac:spMkLst>
        </pc:spChg>
        <pc:spChg chg="del">
          <ac:chgData name="omry mizrahi" userId="8b4d3b215bbb6d79" providerId="LiveId" clId="{912652F6-5321-420F-A2A7-861EB240F218}" dt="2023-10-01T10:49:41.827" v="1855" actId="478"/>
          <ac:spMkLst>
            <pc:docMk/>
            <pc:sldMk cId="733834345" sldId="270"/>
            <ac:spMk id="3" creationId="{B0B4BC31-4205-51BE-80FA-D604ECE73C2E}"/>
          </ac:spMkLst>
        </pc:spChg>
        <pc:spChg chg="add mod">
          <ac:chgData name="omry mizrahi" userId="8b4d3b215bbb6d79" providerId="LiveId" clId="{912652F6-5321-420F-A2A7-861EB240F218}" dt="2023-10-01T10:49:41.827" v="1855" actId="478"/>
          <ac:spMkLst>
            <pc:docMk/>
            <pc:sldMk cId="733834345" sldId="270"/>
            <ac:spMk id="6" creationId="{FD8EA6A0-7502-8940-81E9-14B1FA0A2D3D}"/>
          </ac:spMkLst>
        </pc:spChg>
        <pc:picChg chg="del mod">
          <ac:chgData name="omry mizrahi" userId="8b4d3b215bbb6d79" providerId="LiveId" clId="{912652F6-5321-420F-A2A7-861EB240F218}" dt="2023-10-01T10:50:03.776" v="1857" actId="478"/>
          <ac:picMkLst>
            <pc:docMk/>
            <pc:sldMk cId="733834345" sldId="270"/>
            <ac:picMk id="5" creationId="{83B888A2-D77E-0D56-1C2E-110CF530AA4F}"/>
          </ac:picMkLst>
        </pc:picChg>
        <pc:picChg chg="add mod">
          <ac:chgData name="omry mizrahi" userId="8b4d3b215bbb6d79" providerId="LiveId" clId="{912652F6-5321-420F-A2A7-861EB240F218}" dt="2023-10-01T10:50:06.772" v="1859" actId="1076"/>
          <ac:picMkLst>
            <pc:docMk/>
            <pc:sldMk cId="733834345" sldId="270"/>
            <ac:picMk id="8" creationId="{D1780E1E-B48F-54C7-C55A-3F68124BAB1C}"/>
          </ac:picMkLst>
        </pc:picChg>
      </pc:sldChg>
      <pc:sldChg chg="addSp delSp modSp add mod">
        <pc:chgData name="omry mizrahi" userId="8b4d3b215bbb6d79" providerId="LiveId" clId="{912652F6-5321-420F-A2A7-861EB240F218}" dt="2023-10-01T10:53:13.518" v="1952" actId="20577"/>
        <pc:sldMkLst>
          <pc:docMk/>
          <pc:sldMk cId="1271537154" sldId="271"/>
        </pc:sldMkLst>
        <pc:spChg chg="mod">
          <ac:chgData name="omry mizrahi" userId="8b4d3b215bbb6d79" providerId="LiveId" clId="{912652F6-5321-420F-A2A7-861EB240F218}" dt="2023-10-01T10:53:13.518" v="1952" actId="20577"/>
          <ac:spMkLst>
            <pc:docMk/>
            <pc:sldMk cId="1271537154" sldId="271"/>
            <ac:spMk id="2" creationId="{CADB425A-B74B-0740-2D9E-65BA2F7A4115}"/>
          </ac:spMkLst>
        </pc:spChg>
        <pc:picChg chg="add mod">
          <ac:chgData name="omry mizrahi" userId="8b4d3b215bbb6d79" providerId="LiveId" clId="{912652F6-5321-420F-A2A7-861EB240F218}" dt="2023-10-01T10:50:35.402" v="1863" actId="1076"/>
          <ac:picMkLst>
            <pc:docMk/>
            <pc:sldMk cId="1271537154" sldId="271"/>
            <ac:picMk id="4" creationId="{E71B9762-4CAD-564C-0615-735C4D568382}"/>
          </ac:picMkLst>
        </pc:picChg>
        <pc:picChg chg="del">
          <ac:chgData name="omry mizrahi" userId="8b4d3b215bbb6d79" providerId="LiveId" clId="{912652F6-5321-420F-A2A7-861EB240F218}" dt="2023-10-01T10:50:14.633" v="1861" actId="478"/>
          <ac:picMkLst>
            <pc:docMk/>
            <pc:sldMk cId="1271537154" sldId="271"/>
            <ac:picMk id="8" creationId="{D1780E1E-B48F-54C7-C55A-3F68124BAB1C}"/>
          </ac:picMkLst>
        </pc:picChg>
      </pc:sldChg>
      <pc:sldChg chg="addSp delSp modSp add mod">
        <pc:chgData name="omry mizrahi" userId="8b4d3b215bbb6d79" providerId="LiveId" clId="{912652F6-5321-420F-A2A7-861EB240F218}" dt="2023-10-01T10:53:08.262" v="1946" actId="20577"/>
        <pc:sldMkLst>
          <pc:docMk/>
          <pc:sldMk cId="2166342237" sldId="272"/>
        </pc:sldMkLst>
        <pc:spChg chg="mod">
          <ac:chgData name="omry mizrahi" userId="8b4d3b215bbb6d79" providerId="LiveId" clId="{912652F6-5321-420F-A2A7-861EB240F218}" dt="2023-10-01T10:53:08.262" v="1946" actId="20577"/>
          <ac:spMkLst>
            <pc:docMk/>
            <pc:sldMk cId="2166342237" sldId="272"/>
            <ac:spMk id="2" creationId="{CADB425A-B74B-0740-2D9E-65BA2F7A4115}"/>
          </ac:spMkLst>
        </pc:spChg>
        <pc:picChg chg="del">
          <ac:chgData name="omry mizrahi" userId="8b4d3b215bbb6d79" providerId="LiveId" clId="{912652F6-5321-420F-A2A7-861EB240F218}" dt="2023-10-01T10:51:08.295" v="1865" actId="478"/>
          <ac:picMkLst>
            <pc:docMk/>
            <pc:sldMk cId="2166342237" sldId="272"/>
            <ac:picMk id="4" creationId="{E71B9762-4CAD-564C-0615-735C4D568382}"/>
          </ac:picMkLst>
        </pc:picChg>
        <pc:picChg chg="add mod">
          <ac:chgData name="omry mizrahi" userId="8b4d3b215bbb6d79" providerId="LiveId" clId="{912652F6-5321-420F-A2A7-861EB240F218}" dt="2023-10-01T10:51:14.263" v="1869" actId="1076"/>
          <ac:picMkLst>
            <pc:docMk/>
            <pc:sldMk cId="2166342237" sldId="272"/>
            <ac:picMk id="5" creationId="{411683B9-7DE3-FD5D-0C1E-8C6B01B47BAF}"/>
          </ac:picMkLst>
        </pc:picChg>
      </pc:sldChg>
      <pc:sldChg chg="addSp delSp modSp add mod">
        <pc:chgData name="omry mizrahi" userId="8b4d3b215bbb6d79" providerId="LiveId" clId="{912652F6-5321-420F-A2A7-861EB240F218}" dt="2023-10-01T10:52:51.541" v="1922" actId="20577"/>
        <pc:sldMkLst>
          <pc:docMk/>
          <pc:sldMk cId="3596092848" sldId="273"/>
        </pc:sldMkLst>
        <pc:spChg chg="mod">
          <ac:chgData name="omry mizrahi" userId="8b4d3b215bbb6d79" providerId="LiveId" clId="{912652F6-5321-420F-A2A7-861EB240F218}" dt="2023-10-01T10:52:51.541" v="1922" actId="20577"/>
          <ac:spMkLst>
            <pc:docMk/>
            <pc:sldMk cId="3596092848" sldId="273"/>
            <ac:spMk id="2" creationId="{CADB425A-B74B-0740-2D9E-65BA2F7A4115}"/>
          </ac:spMkLst>
        </pc:spChg>
        <pc:picChg chg="add mod">
          <ac:chgData name="omry mizrahi" userId="8b4d3b215bbb6d79" providerId="LiveId" clId="{912652F6-5321-420F-A2A7-861EB240F218}" dt="2023-10-01T10:52:09.045" v="1875" actId="1076"/>
          <ac:picMkLst>
            <pc:docMk/>
            <pc:sldMk cId="3596092848" sldId="273"/>
            <ac:picMk id="4" creationId="{6A13FFDC-E62E-F7C1-C8A8-0D85C8A69D77}"/>
          </ac:picMkLst>
        </pc:picChg>
        <pc:picChg chg="del">
          <ac:chgData name="omry mizrahi" userId="8b4d3b215bbb6d79" providerId="LiveId" clId="{912652F6-5321-420F-A2A7-861EB240F218}" dt="2023-10-01T10:52:03.730" v="1871" actId="478"/>
          <ac:picMkLst>
            <pc:docMk/>
            <pc:sldMk cId="3596092848" sldId="273"/>
            <ac:picMk id="5" creationId="{411683B9-7DE3-FD5D-0C1E-8C6B01B47BAF}"/>
          </ac:picMkLst>
        </pc:picChg>
      </pc:sldChg>
      <pc:sldChg chg="addSp delSp modSp add mod">
        <pc:chgData name="omry mizrahi" userId="8b4d3b215bbb6d79" providerId="LiveId" clId="{912652F6-5321-420F-A2A7-861EB240F218}" dt="2023-10-01T11:03:16.223" v="1984" actId="478"/>
        <pc:sldMkLst>
          <pc:docMk/>
          <pc:sldMk cId="2779291920" sldId="274"/>
        </pc:sldMkLst>
        <pc:spChg chg="mod">
          <ac:chgData name="omry mizrahi" userId="8b4d3b215bbb6d79" providerId="LiveId" clId="{912652F6-5321-420F-A2A7-861EB240F218}" dt="2023-10-01T11:02:43.088" v="1979" actId="20577"/>
          <ac:spMkLst>
            <pc:docMk/>
            <pc:sldMk cId="2779291920" sldId="274"/>
            <ac:spMk id="2" creationId="{CADB425A-B74B-0740-2D9E-65BA2F7A4115}"/>
          </ac:spMkLst>
        </pc:spChg>
        <pc:spChg chg="del">
          <ac:chgData name="omry mizrahi" userId="8b4d3b215bbb6d79" providerId="LiveId" clId="{912652F6-5321-420F-A2A7-861EB240F218}" dt="2023-10-01T11:03:16.223" v="1984" actId="478"/>
          <ac:spMkLst>
            <pc:docMk/>
            <pc:sldMk cId="2779291920" sldId="274"/>
            <ac:spMk id="6" creationId="{FD8EA6A0-7502-8940-81E9-14B1FA0A2D3D}"/>
          </ac:spMkLst>
        </pc:spChg>
        <pc:picChg chg="del">
          <ac:chgData name="omry mizrahi" userId="8b4d3b215bbb6d79" providerId="LiveId" clId="{912652F6-5321-420F-A2A7-861EB240F218}" dt="2023-10-01T11:02:45.045" v="1980" actId="478"/>
          <ac:picMkLst>
            <pc:docMk/>
            <pc:sldMk cId="2779291920" sldId="274"/>
            <ac:picMk id="4" creationId="{6A13FFDC-E62E-F7C1-C8A8-0D85C8A69D77}"/>
          </ac:picMkLst>
        </pc:picChg>
        <pc:picChg chg="add mod">
          <ac:chgData name="omry mizrahi" userId="8b4d3b215bbb6d79" providerId="LiveId" clId="{912652F6-5321-420F-A2A7-861EB240F218}" dt="2023-10-01T11:03:14.139" v="1983" actId="1076"/>
          <ac:picMkLst>
            <pc:docMk/>
            <pc:sldMk cId="2779291920" sldId="274"/>
            <ac:picMk id="5" creationId="{9DB91508-72D8-5349-4856-EB8513C66365}"/>
          </ac:picMkLst>
        </pc:picChg>
      </pc:sldChg>
      <pc:sldChg chg="addSp delSp modSp add mod">
        <pc:chgData name="omry mizrahi" userId="8b4d3b215bbb6d79" providerId="LiveId" clId="{912652F6-5321-420F-A2A7-861EB240F218}" dt="2023-10-01T11:11:31.299" v="1991" actId="1076"/>
        <pc:sldMkLst>
          <pc:docMk/>
          <pc:sldMk cId="991752689" sldId="275"/>
        </pc:sldMkLst>
        <pc:picChg chg="add del mod">
          <ac:chgData name="omry mizrahi" userId="8b4d3b215bbb6d79" providerId="LiveId" clId="{912652F6-5321-420F-A2A7-861EB240F218}" dt="2023-10-01T11:11:22.727" v="1989" actId="478"/>
          <ac:picMkLst>
            <pc:docMk/>
            <pc:sldMk cId="991752689" sldId="275"/>
            <ac:picMk id="4" creationId="{45654281-F89B-5A7F-CCE3-76E6067CE6EF}"/>
          </ac:picMkLst>
        </pc:picChg>
        <pc:picChg chg="del">
          <ac:chgData name="omry mizrahi" userId="8b4d3b215bbb6d79" providerId="LiveId" clId="{912652F6-5321-420F-A2A7-861EB240F218}" dt="2023-10-01T11:10:54.084" v="1986" actId="478"/>
          <ac:picMkLst>
            <pc:docMk/>
            <pc:sldMk cId="991752689" sldId="275"/>
            <ac:picMk id="5" creationId="{9DB91508-72D8-5349-4856-EB8513C66365}"/>
          </ac:picMkLst>
        </pc:picChg>
        <pc:picChg chg="add mod">
          <ac:chgData name="omry mizrahi" userId="8b4d3b215bbb6d79" providerId="LiveId" clId="{912652F6-5321-420F-A2A7-861EB240F218}" dt="2023-10-01T11:11:31.299" v="1991" actId="1076"/>
          <ac:picMkLst>
            <pc:docMk/>
            <pc:sldMk cId="991752689" sldId="275"/>
            <ac:picMk id="7" creationId="{EEC2B09E-07A6-4839-A837-3D34E102E0D7}"/>
          </ac:picMkLst>
        </pc:picChg>
      </pc:sldChg>
      <pc:sldChg chg="addSp delSp modSp add mod">
        <pc:chgData name="omry mizrahi" userId="8b4d3b215bbb6d79" providerId="LiveId" clId="{912652F6-5321-420F-A2A7-861EB240F218}" dt="2023-10-01T11:21:48.864" v="2041" actId="1076"/>
        <pc:sldMkLst>
          <pc:docMk/>
          <pc:sldMk cId="3072544784" sldId="276"/>
        </pc:sldMkLst>
        <pc:spChg chg="mod">
          <ac:chgData name="omry mizrahi" userId="8b4d3b215bbb6d79" providerId="LiveId" clId="{912652F6-5321-420F-A2A7-861EB240F218}" dt="2023-10-01T11:21:41.549" v="2036" actId="20577"/>
          <ac:spMkLst>
            <pc:docMk/>
            <pc:sldMk cId="3072544784" sldId="276"/>
            <ac:spMk id="2" creationId="{CADB425A-B74B-0740-2D9E-65BA2F7A4115}"/>
          </ac:spMkLst>
        </pc:spChg>
        <pc:picChg chg="add mod">
          <ac:chgData name="omry mizrahi" userId="8b4d3b215bbb6d79" providerId="LiveId" clId="{912652F6-5321-420F-A2A7-861EB240F218}" dt="2023-10-01T11:21:48.864" v="2041" actId="1076"/>
          <ac:picMkLst>
            <pc:docMk/>
            <pc:sldMk cId="3072544784" sldId="276"/>
            <ac:picMk id="4" creationId="{C9C265E1-1906-77A4-33D5-D3D351366196}"/>
          </ac:picMkLst>
        </pc:picChg>
        <pc:picChg chg="del">
          <ac:chgData name="omry mizrahi" userId="8b4d3b215bbb6d79" providerId="LiveId" clId="{912652F6-5321-420F-A2A7-861EB240F218}" dt="2023-10-01T11:21:24.086" v="1993" actId="478"/>
          <ac:picMkLst>
            <pc:docMk/>
            <pc:sldMk cId="3072544784" sldId="276"/>
            <ac:picMk id="7" creationId="{EEC2B09E-07A6-4839-A837-3D34E102E0D7}"/>
          </ac:picMkLst>
        </pc:picChg>
      </pc:sldChg>
      <pc:sldChg chg="addSp delSp modSp add mod">
        <pc:chgData name="omry mizrahi" userId="8b4d3b215bbb6d79" providerId="LiveId" clId="{912652F6-5321-420F-A2A7-861EB240F218}" dt="2023-10-01T11:33:04.827" v="2171" actId="20577"/>
        <pc:sldMkLst>
          <pc:docMk/>
          <pc:sldMk cId="3410214666" sldId="277"/>
        </pc:sldMkLst>
        <pc:spChg chg="mod">
          <ac:chgData name="omry mizrahi" userId="8b4d3b215bbb6d79" providerId="LiveId" clId="{912652F6-5321-420F-A2A7-861EB240F218}" dt="2023-10-01T11:32:01.738" v="2074" actId="20577"/>
          <ac:spMkLst>
            <pc:docMk/>
            <pc:sldMk cId="3410214666" sldId="277"/>
            <ac:spMk id="2" creationId="{CADB425A-B74B-0740-2D9E-65BA2F7A4115}"/>
          </ac:spMkLst>
        </pc:spChg>
        <pc:spChg chg="add mod">
          <ac:chgData name="omry mizrahi" userId="8b4d3b215bbb6d79" providerId="LiveId" clId="{912652F6-5321-420F-A2A7-861EB240F218}" dt="2023-10-01T11:33:04.827" v="2171" actId="20577"/>
          <ac:spMkLst>
            <pc:docMk/>
            <pc:sldMk cId="3410214666" sldId="277"/>
            <ac:spMk id="3" creationId="{382108BC-1F1D-E4CC-4603-C27E6ED3E81D}"/>
          </ac:spMkLst>
        </pc:spChg>
        <pc:picChg chg="del mod">
          <ac:chgData name="omry mizrahi" userId="8b4d3b215bbb6d79" providerId="LiveId" clId="{912652F6-5321-420F-A2A7-861EB240F218}" dt="2023-10-01T11:32:03.881" v="2076" actId="478"/>
          <ac:picMkLst>
            <pc:docMk/>
            <pc:sldMk cId="3410214666" sldId="277"/>
            <ac:picMk id="4" creationId="{C9C265E1-1906-77A4-33D5-D3D351366196}"/>
          </ac:picMkLst>
        </pc:picChg>
      </pc:sldChg>
      <pc:sldChg chg="addSp delSp modSp add mod setBg">
        <pc:chgData name="omry mizrahi" userId="8b4d3b215bbb6d79" providerId="LiveId" clId="{912652F6-5321-420F-A2A7-861EB240F218}" dt="2023-10-01T11:36:55.597" v="2266" actId="1076"/>
        <pc:sldMkLst>
          <pc:docMk/>
          <pc:sldMk cId="2975981278" sldId="278"/>
        </pc:sldMkLst>
        <pc:spChg chg="mod">
          <ac:chgData name="omry mizrahi" userId="8b4d3b215bbb6d79" providerId="LiveId" clId="{912652F6-5321-420F-A2A7-861EB240F218}" dt="2023-10-01T11:34:31.465" v="2188" actId="20577"/>
          <ac:spMkLst>
            <pc:docMk/>
            <pc:sldMk cId="2975981278" sldId="278"/>
            <ac:spMk id="2" creationId="{CADB425A-B74B-0740-2D9E-65BA2F7A4115}"/>
          </ac:spMkLst>
        </pc:spChg>
        <pc:spChg chg="mod">
          <ac:chgData name="omry mizrahi" userId="8b4d3b215bbb6d79" providerId="LiveId" clId="{912652F6-5321-420F-A2A7-861EB240F218}" dt="2023-10-01T11:34:49.421" v="2194" actId="1076"/>
          <ac:spMkLst>
            <pc:docMk/>
            <pc:sldMk cId="2975981278" sldId="278"/>
            <ac:spMk id="3" creationId="{382108BC-1F1D-E4CC-4603-C27E6ED3E81D}"/>
          </ac:spMkLst>
        </pc:spChg>
        <pc:spChg chg="add del mod">
          <ac:chgData name="omry mizrahi" userId="8b4d3b215bbb6d79" providerId="LiveId" clId="{912652F6-5321-420F-A2A7-861EB240F218}" dt="2023-10-01T11:36:55.597" v="2266" actId="1076"/>
          <ac:spMkLst>
            <pc:docMk/>
            <pc:sldMk cId="2975981278" sldId="278"/>
            <ac:spMk id="6" creationId="{49CE8767-652D-C957-08CF-E62BDAC026EB}"/>
          </ac:spMkLst>
        </pc:spChg>
        <pc:spChg chg="add del">
          <ac:chgData name="omry mizrahi" userId="8b4d3b215bbb6d79" providerId="LiveId" clId="{912652F6-5321-420F-A2A7-861EB240F218}" dt="2023-10-01T11:35:35.356" v="2202"/>
          <ac:spMkLst>
            <pc:docMk/>
            <pc:sldMk cId="2975981278" sldId="278"/>
            <ac:spMk id="7" creationId="{6907289F-EE49-C8F1-6950-75BC17B51475}"/>
          </ac:spMkLst>
        </pc:spChg>
        <pc:spChg chg="add del">
          <ac:chgData name="omry mizrahi" userId="8b4d3b215bbb6d79" providerId="LiveId" clId="{912652F6-5321-420F-A2A7-861EB240F218}" dt="2023-10-01T11:35:35.356" v="2202"/>
          <ac:spMkLst>
            <pc:docMk/>
            <pc:sldMk cId="2975981278" sldId="278"/>
            <ac:spMk id="8" creationId="{75AA47C9-9016-45C5-F029-CEC6DE3CCBC1}"/>
          </ac:spMkLst>
        </pc:spChg>
        <pc:spChg chg="add del">
          <ac:chgData name="omry mizrahi" userId="8b4d3b215bbb6d79" providerId="LiveId" clId="{912652F6-5321-420F-A2A7-861EB240F218}" dt="2023-10-01T11:35:35.356" v="2202"/>
          <ac:spMkLst>
            <pc:docMk/>
            <pc:sldMk cId="2975981278" sldId="278"/>
            <ac:spMk id="9" creationId="{68185D45-12A8-8FCF-A9D3-2D1E2EE6BDEA}"/>
          </ac:spMkLst>
        </pc:spChg>
        <pc:spChg chg="add del">
          <ac:chgData name="omry mizrahi" userId="8b4d3b215bbb6d79" providerId="LiveId" clId="{912652F6-5321-420F-A2A7-861EB240F218}" dt="2023-10-01T11:35:35.356" v="2202"/>
          <ac:spMkLst>
            <pc:docMk/>
            <pc:sldMk cId="2975981278" sldId="278"/>
            <ac:spMk id="10" creationId="{0474A27E-A749-DBF0-25E4-46DBCF02528E}"/>
          </ac:spMkLst>
        </pc:spChg>
        <pc:spChg chg="add del">
          <ac:chgData name="omry mizrahi" userId="8b4d3b215bbb6d79" providerId="LiveId" clId="{912652F6-5321-420F-A2A7-861EB240F218}" dt="2023-10-01T11:35:35.356" v="2202"/>
          <ac:spMkLst>
            <pc:docMk/>
            <pc:sldMk cId="2975981278" sldId="278"/>
            <ac:spMk id="11" creationId="{53387653-1D62-F67B-D783-DA1745F05E6F}"/>
          </ac:spMkLst>
        </pc:spChg>
        <pc:spChg chg="add del">
          <ac:chgData name="omry mizrahi" userId="8b4d3b215bbb6d79" providerId="LiveId" clId="{912652F6-5321-420F-A2A7-861EB240F218}" dt="2023-10-01T11:36:06.187" v="2208"/>
          <ac:spMkLst>
            <pc:docMk/>
            <pc:sldMk cId="2975981278" sldId="278"/>
            <ac:spMk id="12" creationId="{0EDD7DCC-7E23-8942-DFB3-A5ABDAB0D400}"/>
          </ac:spMkLst>
        </pc:spChg>
        <pc:spChg chg="add del">
          <ac:chgData name="omry mizrahi" userId="8b4d3b215bbb6d79" providerId="LiveId" clId="{912652F6-5321-420F-A2A7-861EB240F218}" dt="2023-10-01T11:36:06.187" v="2208"/>
          <ac:spMkLst>
            <pc:docMk/>
            <pc:sldMk cId="2975981278" sldId="278"/>
            <ac:spMk id="13" creationId="{E548BB95-09DE-0F59-795D-EDF04C9143C1}"/>
          </ac:spMkLst>
        </pc:spChg>
        <pc:spChg chg="add del">
          <ac:chgData name="omry mizrahi" userId="8b4d3b215bbb6d79" providerId="LiveId" clId="{912652F6-5321-420F-A2A7-861EB240F218}" dt="2023-10-01T11:36:06.187" v="2208"/>
          <ac:spMkLst>
            <pc:docMk/>
            <pc:sldMk cId="2975981278" sldId="278"/>
            <ac:spMk id="14" creationId="{A51E4C02-C8EC-6E62-7C8B-D1B964542118}"/>
          </ac:spMkLst>
        </pc:spChg>
        <pc:spChg chg="add del">
          <ac:chgData name="omry mizrahi" userId="8b4d3b215bbb6d79" providerId="LiveId" clId="{912652F6-5321-420F-A2A7-861EB240F218}" dt="2023-10-01T11:36:06.187" v="2208"/>
          <ac:spMkLst>
            <pc:docMk/>
            <pc:sldMk cId="2975981278" sldId="278"/>
            <ac:spMk id="15" creationId="{D57141D5-3283-4316-3963-BD82E4DDDE99}"/>
          </ac:spMkLst>
        </pc:spChg>
        <pc:spChg chg="add del">
          <ac:chgData name="omry mizrahi" userId="8b4d3b215bbb6d79" providerId="LiveId" clId="{912652F6-5321-420F-A2A7-861EB240F218}" dt="2023-10-01T11:36:06.187" v="2208"/>
          <ac:spMkLst>
            <pc:docMk/>
            <pc:sldMk cId="2975981278" sldId="278"/>
            <ac:spMk id="16" creationId="{27A27132-2358-5DFE-AE58-ED5FD9F91622}"/>
          </ac:spMkLst>
        </pc:spChg>
        <pc:picChg chg="add mod">
          <ac:chgData name="omry mizrahi" userId="8b4d3b215bbb6d79" providerId="LiveId" clId="{912652F6-5321-420F-A2A7-861EB240F218}" dt="2023-10-01T11:35:12.123" v="2199" actId="1076"/>
          <ac:picMkLst>
            <pc:docMk/>
            <pc:sldMk cId="2975981278" sldId="278"/>
            <ac:picMk id="5" creationId="{49DAE8BD-66F4-F427-A608-5A9D3716AEC0}"/>
          </ac:picMkLst>
        </pc:picChg>
        <pc:picChg chg="add mod">
          <ac:chgData name="omry mizrahi" userId="8b4d3b215bbb6d79" providerId="LiveId" clId="{912652F6-5321-420F-A2A7-861EB240F218}" dt="2023-10-01T11:34:53.901" v="2195" actId="1076"/>
          <ac:picMkLst>
            <pc:docMk/>
            <pc:sldMk cId="2975981278" sldId="278"/>
            <ac:picMk id="2050" creationId="{95FB49ED-D9A1-DD62-4E6E-C1EBAC8F8458}"/>
          </ac:picMkLst>
        </pc:picChg>
      </pc:sldChg>
      <pc:sldChg chg="add">
        <pc:chgData name="omry mizrahi" userId="8b4d3b215bbb6d79" providerId="LiveId" clId="{912652F6-5321-420F-A2A7-861EB240F218}" dt="2023-10-01T11:37:13.843" v="2267" actId="2890"/>
        <pc:sldMkLst>
          <pc:docMk/>
          <pc:sldMk cId="993683038" sldId="279"/>
        </pc:sldMkLst>
      </pc:sldChg>
      <pc:sldChg chg="addSp delSp modSp add mod">
        <pc:chgData name="omry mizrahi" userId="8b4d3b215bbb6d79" providerId="LiveId" clId="{912652F6-5321-420F-A2A7-861EB240F218}" dt="2023-10-01T11:41:12.231" v="2328" actId="1076"/>
        <pc:sldMkLst>
          <pc:docMk/>
          <pc:sldMk cId="3679154182" sldId="280"/>
        </pc:sldMkLst>
        <pc:spChg chg="mod">
          <ac:chgData name="omry mizrahi" userId="8b4d3b215bbb6d79" providerId="LiveId" clId="{912652F6-5321-420F-A2A7-861EB240F218}" dt="2023-10-01T11:39:15.616" v="2288" actId="20577"/>
          <ac:spMkLst>
            <pc:docMk/>
            <pc:sldMk cId="3679154182" sldId="280"/>
            <ac:spMk id="2" creationId="{CADB425A-B74B-0740-2D9E-65BA2F7A4115}"/>
          </ac:spMkLst>
        </pc:spChg>
        <pc:spChg chg="del">
          <ac:chgData name="omry mizrahi" userId="8b4d3b215bbb6d79" providerId="LiveId" clId="{912652F6-5321-420F-A2A7-861EB240F218}" dt="2023-10-01T11:39:20.439" v="2291" actId="478"/>
          <ac:spMkLst>
            <pc:docMk/>
            <pc:sldMk cId="3679154182" sldId="280"/>
            <ac:spMk id="6" creationId="{49CE8767-652D-C957-08CF-E62BDAC026EB}"/>
          </ac:spMkLst>
        </pc:spChg>
        <pc:spChg chg="add mod">
          <ac:chgData name="omry mizrahi" userId="8b4d3b215bbb6d79" providerId="LiveId" clId="{912652F6-5321-420F-A2A7-861EB240F218}" dt="2023-10-01T11:41:12.231" v="2328" actId="1076"/>
          <ac:spMkLst>
            <pc:docMk/>
            <pc:sldMk cId="3679154182" sldId="280"/>
            <ac:spMk id="10" creationId="{B245A122-5B25-37CE-CD0A-410FB83F310F}"/>
          </ac:spMkLst>
        </pc:spChg>
        <pc:picChg chg="del">
          <ac:chgData name="omry mizrahi" userId="8b4d3b215bbb6d79" providerId="LiveId" clId="{912652F6-5321-420F-A2A7-861EB240F218}" dt="2023-10-01T11:39:18.390" v="2290" actId="478"/>
          <ac:picMkLst>
            <pc:docMk/>
            <pc:sldMk cId="3679154182" sldId="280"/>
            <ac:picMk id="5" creationId="{49DAE8BD-66F4-F427-A608-5A9D3716AEC0}"/>
          </ac:picMkLst>
        </pc:picChg>
        <pc:picChg chg="add mod">
          <ac:chgData name="omry mizrahi" userId="8b4d3b215bbb6d79" providerId="LiveId" clId="{912652F6-5321-420F-A2A7-861EB240F218}" dt="2023-10-01T11:39:24.404" v="2293" actId="1076"/>
          <ac:picMkLst>
            <pc:docMk/>
            <pc:sldMk cId="3679154182" sldId="280"/>
            <ac:picMk id="7" creationId="{794A6640-8682-4370-9433-63EFCE1C4538}"/>
          </ac:picMkLst>
        </pc:picChg>
        <pc:picChg chg="add mod">
          <ac:chgData name="omry mizrahi" userId="8b4d3b215bbb6d79" providerId="LiveId" clId="{912652F6-5321-420F-A2A7-861EB240F218}" dt="2023-10-01T11:39:42.226" v="2295" actId="1076"/>
          <ac:picMkLst>
            <pc:docMk/>
            <pc:sldMk cId="3679154182" sldId="280"/>
            <ac:picMk id="9" creationId="{DF546ACB-76B1-8739-3376-330F626C489F}"/>
          </ac:picMkLst>
        </pc:picChg>
        <pc:picChg chg="del">
          <ac:chgData name="omry mizrahi" userId="8b4d3b215bbb6d79" providerId="LiveId" clId="{912652F6-5321-420F-A2A7-861EB240F218}" dt="2023-10-01T11:39:17.811" v="2289" actId="478"/>
          <ac:picMkLst>
            <pc:docMk/>
            <pc:sldMk cId="3679154182" sldId="280"/>
            <ac:picMk id="2050" creationId="{95FB49ED-D9A1-DD62-4E6E-C1EBAC8F8458}"/>
          </ac:picMkLst>
        </pc:picChg>
      </pc:sldChg>
      <pc:sldChg chg="addSp delSp modSp add mod">
        <pc:chgData name="omry mizrahi" userId="8b4d3b215bbb6d79" providerId="LiveId" clId="{912652F6-5321-420F-A2A7-861EB240F218}" dt="2023-10-01T11:49:01.211" v="2812" actId="20577"/>
        <pc:sldMkLst>
          <pc:docMk/>
          <pc:sldMk cId="3598168862" sldId="281"/>
        </pc:sldMkLst>
        <pc:spChg chg="mod">
          <ac:chgData name="omry mizrahi" userId="8b4d3b215bbb6d79" providerId="LiveId" clId="{912652F6-5321-420F-A2A7-861EB240F218}" dt="2023-10-01T11:42:39.711" v="2361" actId="20577"/>
          <ac:spMkLst>
            <pc:docMk/>
            <pc:sldMk cId="3598168862" sldId="281"/>
            <ac:spMk id="2" creationId="{CADB425A-B74B-0740-2D9E-65BA2F7A4115}"/>
          </ac:spMkLst>
        </pc:spChg>
        <pc:spChg chg="mod">
          <ac:chgData name="omry mizrahi" userId="8b4d3b215bbb6d79" providerId="LiveId" clId="{912652F6-5321-420F-A2A7-861EB240F218}" dt="2023-10-01T11:49:01.211" v="2812" actId="20577"/>
          <ac:spMkLst>
            <pc:docMk/>
            <pc:sldMk cId="3598168862" sldId="281"/>
            <ac:spMk id="10" creationId="{B245A122-5B25-37CE-CD0A-410FB83F310F}"/>
          </ac:spMkLst>
        </pc:spChg>
        <pc:picChg chg="add mod">
          <ac:chgData name="omry mizrahi" userId="8b4d3b215bbb6d79" providerId="LiveId" clId="{912652F6-5321-420F-A2A7-861EB240F218}" dt="2023-10-01T11:47:54.071" v="2704" actId="1076"/>
          <ac:picMkLst>
            <pc:docMk/>
            <pc:sldMk cId="3598168862" sldId="281"/>
            <ac:picMk id="5" creationId="{D3552870-EF87-486D-DD9D-FC3D06842503}"/>
          </ac:picMkLst>
        </pc:picChg>
        <pc:picChg chg="del">
          <ac:chgData name="omry mizrahi" userId="8b4d3b215bbb6d79" providerId="LiveId" clId="{912652F6-5321-420F-A2A7-861EB240F218}" dt="2023-10-01T11:42:23.730" v="2331" actId="478"/>
          <ac:picMkLst>
            <pc:docMk/>
            <pc:sldMk cId="3598168862" sldId="281"/>
            <ac:picMk id="7" creationId="{794A6640-8682-4370-9433-63EFCE1C4538}"/>
          </ac:picMkLst>
        </pc:picChg>
        <pc:picChg chg="del">
          <ac:chgData name="omry mizrahi" userId="8b4d3b215bbb6d79" providerId="LiveId" clId="{912652F6-5321-420F-A2A7-861EB240F218}" dt="2023-10-01T11:42:22.833" v="2330" actId="478"/>
          <ac:picMkLst>
            <pc:docMk/>
            <pc:sldMk cId="3598168862" sldId="281"/>
            <ac:picMk id="9" creationId="{DF546ACB-76B1-8739-3376-330F626C489F}"/>
          </ac:picMkLst>
        </pc:picChg>
      </pc:sldChg>
      <pc:sldChg chg="addSp modSp add mod">
        <pc:chgData name="omry mizrahi" userId="8b4d3b215bbb6d79" providerId="LiveId" clId="{912652F6-5321-420F-A2A7-861EB240F218}" dt="2023-10-01T11:46:43.853" v="2698" actId="1076"/>
        <pc:sldMkLst>
          <pc:docMk/>
          <pc:sldMk cId="926343747" sldId="282"/>
        </pc:sldMkLst>
        <pc:spChg chg="mod">
          <ac:chgData name="omry mizrahi" userId="8b4d3b215bbb6d79" providerId="LiveId" clId="{912652F6-5321-420F-A2A7-861EB240F218}" dt="2023-10-01T11:43:15.962" v="2368" actId="20577"/>
          <ac:spMkLst>
            <pc:docMk/>
            <pc:sldMk cId="926343747" sldId="282"/>
            <ac:spMk id="2" creationId="{CADB425A-B74B-0740-2D9E-65BA2F7A4115}"/>
          </ac:spMkLst>
        </pc:spChg>
        <pc:spChg chg="mod">
          <ac:chgData name="omry mizrahi" userId="8b4d3b215bbb6d79" providerId="LiveId" clId="{912652F6-5321-420F-A2A7-861EB240F218}" dt="2023-10-01T11:46:40.678" v="2697" actId="20577"/>
          <ac:spMkLst>
            <pc:docMk/>
            <pc:sldMk cId="926343747" sldId="282"/>
            <ac:spMk id="3" creationId="{B0B4BC31-4205-51BE-80FA-D604ECE73C2E}"/>
          </ac:spMkLst>
        </pc:spChg>
        <pc:picChg chg="add mod">
          <ac:chgData name="omry mizrahi" userId="8b4d3b215bbb6d79" providerId="LiveId" clId="{912652F6-5321-420F-A2A7-861EB240F218}" dt="2023-10-01T11:46:43.853" v="2698" actId="1076"/>
          <ac:picMkLst>
            <pc:docMk/>
            <pc:sldMk cId="926343747" sldId="282"/>
            <ac:picMk id="5" creationId="{9DFEA222-635A-8066-9462-1C2B0F40AA36}"/>
          </ac:picMkLst>
        </pc:picChg>
      </pc:sldChg>
      <pc:sldChg chg="addSp delSp modSp add mod">
        <pc:chgData name="omry mizrahi" userId="8b4d3b215bbb6d79" providerId="LiveId" clId="{912652F6-5321-420F-A2A7-861EB240F218}" dt="2023-10-01T12:09:28.610" v="2817" actId="1076"/>
        <pc:sldMkLst>
          <pc:docMk/>
          <pc:sldMk cId="4143942733" sldId="283"/>
        </pc:sldMkLst>
        <pc:spChg chg="del">
          <ac:chgData name="omry mizrahi" userId="8b4d3b215bbb6d79" providerId="LiveId" clId="{912652F6-5321-420F-A2A7-861EB240F218}" dt="2023-10-01T12:09:25.411" v="2815" actId="478"/>
          <ac:spMkLst>
            <pc:docMk/>
            <pc:sldMk cId="4143942733" sldId="283"/>
            <ac:spMk id="10" creationId="{B245A122-5B25-37CE-CD0A-410FB83F310F}"/>
          </ac:spMkLst>
        </pc:spChg>
        <pc:picChg chg="del">
          <ac:chgData name="omry mizrahi" userId="8b4d3b215bbb6d79" providerId="LiveId" clId="{912652F6-5321-420F-A2A7-861EB240F218}" dt="2023-10-01T12:09:22.045" v="2814" actId="478"/>
          <ac:picMkLst>
            <pc:docMk/>
            <pc:sldMk cId="4143942733" sldId="283"/>
            <ac:picMk id="5" creationId="{D3552870-EF87-486D-DD9D-FC3D06842503}"/>
          </ac:picMkLst>
        </pc:picChg>
        <pc:picChg chg="add mod">
          <ac:chgData name="omry mizrahi" userId="8b4d3b215bbb6d79" providerId="LiveId" clId="{912652F6-5321-420F-A2A7-861EB240F218}" dt="2023-10-01T12:09:28.610" v="2817" actId="1076"/>
          <ac:picMkLst>
            <pc:docMk/>
            <pc:sldMk cId="4143942733" sldId="283"/>
            <ac:picMk id="6" creationId="{7766FDE0-B368-8857-E91F-6053744DC71F}"/>
          </ac:picMkLst>
        </pc:picChg>
      </pc:sldChg>
      <pc:sldChg chg="addSp delSp modSp add mod">
        <pc:chgData name="omry mizrahi" userId="8b4d3b215bbb6d79" providerId="LiveId" clId="{912652F6-5321-420F-A2A7-861EB240F218}" dt="2023-10-01T12:32:14.975" v="2997" actId="1076"/>
        <pc:sldMkLst>
          <pc:docMk/>
          <pc:sldMk cId="3165191154" sldId="284"/>
        </pc:sldMkLst>
        <pc:spChg chg="mod">
          <ac:chgData name="omry mizrahi" userId="8b4d3b215bbb6d79" providerId="LiveId" clId="{912652F6-5321-420F-A2A7-861EB240F218}" dt="2023-10-01T12:27:09.058" v="2832" actId="20577"/>
          <ac:spMkLst>
            <pc:docMk/>
            <pc:sldMk cId="3165191154" sldId="284"/>
            <ac:spMk id="2" creationId="{CADB425A-B74B-0740-2D9E-65BA2F7A4115}"/>
          </ac:spMkLst>
        </pc:spChg>
        <pc:spChg chg="del">
          <ac:chgData name="omry mizrahi" userId="8b4d3b215bbb6d79" providerId="LiveId" clId="{912652F6-5321-420F-A2A7-861EB240F218}" dt="2023-10-01T12:28:23.393" v="2938" actId="478"/>
          <ac:spMkLst>
            <pc:docMk/>
            <pc:sldMk cId="3165191154" sldId="284"/>
            <ac:spMk id="3" creationId="{382108BC-1F1D-E4CC-4603-C27E6ED3E81D}"/>
          </ac:spMkLst>
        </pc:spChg>
        <pc:spChg chg="add mod">
          <ac:chgData name="omry mizrahi" userId="8b4d3b215bbb6d79" providerId="LiveId" clId="{912652F6-5321-420F-A2A7-861EB240F218}" dt="2023-10-01T12:28:53.865" v="2963" actId="20577"/>
          <ac:spMkLst>
            <pc:docMk/>
            <pc:sldMk cId="3165191154" sldId="284"/>
            <ac:spMk id="4" creationId="{FFA6FE7B-BA39-90A6-B351-BF88A2322837}"/>
          </ac:spMkLst>
        </pc:spChg>
        <pc:spChg chg="add del mod">
          <ac:chgData name="omry mizrahi" userId="8b4d3b215bbb6d79" providerId="LiveId" clId="{912652F6-5321-420F-A2A7-861EB240F218}" dt="2023-10-01T12:28:24.687" v="2939" actId="478"/>
          <ac:spMkLst>
            <pc:docMk/>
            <pc:sldMk cId="3165191154" sldId="284"/>
            <ac:spMk id="7" creationId="{4C3CEB85-3AD8-B8BA-004A-E9D8DBB4A0B2}"/>
          </ac:spMkLst>
        </pc:spChg>
        <pc:picChg chg="del">
          <ac:chgData name="omry mizrahi" userId="8b4d3b215bbb6d79" providerId="LiveId" clId="{912652F6-5321-420F-A2A7-861EB240F218}" dt="2023-10-01T12:27:11.518" v="2833" actId="478"/>
          <ac:picMkLst>
            <pc:docMk/>
            <pc:sldMk cId="3165191154" sldId="284"/>
            <ac:picMk id="6" creationId="{7766FDE0-B368-8857-E91F-6053744DC71F}"/>
          </ac:picMkLst>
        </pc:picChg>
        <pc:picChg chg="add del">
          <ac:chgData name="omry mizrahi" userId="8b4d3b215bbb6d79" providerId="LiveId" clId="{912652F6-5321-420F-A2A7-861EB240F218}" dt="2023-10-01T12:30:15.417" v="2965" actId="478"/>
          <ac:picMkLst>
            <pc:docMk/>
            <pc:sldMk cId="3165191154" sldId="284"/>
            <ac:picMk id="9" creationId="{9B4F434B-41E3-08E6-19C5-B80B2B7690BB}"/>
          </ac:picMkLst>
        </pc:picChg>
        <pc:picChg chg="add mod modCrop">
          <ac:chgData name="omry mizrahi" userId="8b4d3b215bbb6d79" providerId="LiveId" clId="{912652F6-5321-420F-A2A7-861EB240F218}" dt="2023-10-01T12:32:12.315" v="2995" actId="1076"/>
          <ac:picMkLst>
            <pc:docMk/>
            <pc:sldMk cId="3165191154" sldId="284"/>
            <ac:picMk id="11" creationId="{65CBAAC4-88BD-F658-A23D-B4903EB552E3}"/>
          </ac:picMkLst>
        </pc:picChg>
        <pc:picChg chg="add mod modCrop">
          <ac:chgData name="omry mizrahi" userId="8b4d3b215bbb6d79" providerId="LiveId" clId="{912652F6-5321-420F-A2A7-861EB240F218}" dt="2023-10-01T12:32:13.386" v="2996" actId="1076"/>
          <ac:picMkLst>
            <pc:docMk/>
            <pc:sldMk cId="3165191154" sldId="284"/>
            <ac:picMk id="13" creationId="{325B8591-9C7A-E5FA-C1D3-68EC38BD98EE}"/>
          </ac:picMkLst>
        </pc:picChg>
        <pc:picChg chg="add mod modCrop">
          <ac:chgData name="omry mizrahi" userId="8b4d3b215bbb6d79" providerId="LiveId" clId="{912652F6-5321-420F-A2A7-861EB240F218}" dt="2023-10-01T12:32:14.975" v="2997" actId="1076"/>
          <ac:picMkLst>
            <pc:docMk/>
            <pc:sldMk cId="3165191154" sldId="284"/>
            <ac:picMk id="15" creationId="{28336260-BCFA-8EFE-4380-9D45A1984A6F}"/>
          </ac:picMkLst>
        </pc:picChg>
      </pc:sldChg>
      <pc:sldChg chg="addSp delSp add mod">
        <pc:chgData name="omry mizrahi" userId="8b4d3b215bbb6d79" providerId="LiveId" clId="{912652F6-5321-420F-A2A7-861EB240F218}" dt="2023-10-01T12:45:26.076" v="3003" actId="22"/>
        <pc:sldMkLst>
          <pc:docMk/>
          <pc:sldMk cId="3166388438" sldId="285"/>
        </pc:sldMkLst>
        <pc:spChg chg="del">
          <ac:chgData name="omry mizrahi" userId="8b4d3b215bbb6d79" providerId="LiveId" clId="{912652F6-5321-420F-A2A7-861EB240F218}" dt="2023-10-01T12:45:24.257" v="3002" actId="478"/>
          <ac:spMkLst>
            <pc:docMk/>
            <pc:sldMk cId="3166388438" sldId="285"/>
            <ac:spMk id="4" creationId="{FFA6FE7B-BA39-90A6-B351-BF88A2322837}"/>
          </ac:spMkLst>
        </pc:spChg>
        <pc:picChg chg="add">
          <ac:chgData name="omry mizrahi" userId="8b4d3b215bbb6d79" providerId="LiveId" clId="{912652F6-5321-420F-A2A7-861EB240F218}" dt="2023-10-01T12:45:26.076" v="3003" actId="22"/>
          <ac:picMkLst>
            <pc:docMk/>
            <pc:sldMk cId="3166388438" sldId="285"/>
            <ac:picMk id="5" creationId="{E627634A-DC22-500A-999B-98FCBDBB8C94}"/>
          </ac:picMkLst>
        </pc:picChg>
        <pc:picChg chg="del">
          <ac:chgData name="omry mizrahi" userId="8b4d3b215bbb6d79" providerId="LiveId" clId="{912652F6-5321-420F-A2A7-861EB240F218}" dt="2023-10-01T12:45:19.289" v="3001" actId="478"/>
          <ac:picMkLst>
            <pc:docMk/>
            <pc:sldMk cId="3166388438" sldId="285"/>
            <ac:picMk id="11" creationId="{65CBAAC4-88BD-F658-A23D-B4903EB552E3}"/>
          </ac:picMkLst>
        </pc:picChg>
        <pc:picChg chg="del">
          <ac:chgData name="omry mizrahi" userId="8b4d3b215bbb6d79" providerId="LiveId" clId="{912652F6-5321-420F-A2A7-861EB240F218}" dt="2023-10-01T12:45:14.246" v="2999" actId="478"/>
          <ac:picMkLst>
            <pc:docMk/>
            <pc:sldMk cId="3166388438" sldId="285"/>
            <ac:picMk id="13" creationId="{325B8591-9C7A-E5FA-C1D3-68EC38BD98EE}"/>
          </ac:picMkLst>
        </pc:picChg>
        <pc:picChg chg="del">
          <ac:chgData name="omry mizrahi" userId="8b4d3b215bbb6d79" providerId="LiveId" clId="{912652F6-5321-420F-A2A7-861EB240F218}" dt="2023-10-01T12:45:16.991" v="3000" actId="478"/>
          <ac:picMkLst>
            <pc:docMk/>
            <pc:sldMk cId="3166388438" sldId="285"/>
            <ac:picMk id="15" creationId="{28336260-BCFA-8EFE-4380-9D45A1984A6F}"/>
          </ac:picMkLst>
        </pc:picChg>
      </pc:sldChg>
      <pc:sldChg chg="addSp delSp modSp add mod">
        <pc:chgData name="omry mizrahi" userId="8b4d3b215bbb6d79" providerId="LiveId" clId="{912652F6-5321-420F-A2A7-861EB240F218}" dt="2023-10-01T13:06:16.507" v="3131" actId="14100"/>
        <pc:sldMkLst>
          <pc:docMk/>
          <pc:sldMk cId="183643638" sldId="286"/>
        </pc:sldMkLst>
        <pc:spChg chg="mod">
          <ac:chgData name="omry mizrahi" userId="8b4d3b215bbb6d79" providerId="LiveId" clId="{912652F6-5321-420F-A2A7-861EB240F218}" dt="2023-10-01T12:45:57.139" v="3020" actId="20577"/>
          <ac:spMkLst>
            <pc:docMk/>
            <pc:sldMk cId="183643638" sldId="286"/>
            <ac:spMk id="2" creationId="{CADB425A-B74B-0740-2D9E-65BA2F7A4115}"/>
          </ac:spMkLst>
        </pc:spChg>
        <pc:spChg chg="add mod">
          <ac:chgData name="omry mizrahi" userId="8b4d3b215bbb6d79" providerId="LiveId" clId="{912652F6-5321-420F-A2A7-861EB240F218}" dt="2023-10-01T12:47:12.320" v="3128" actId="20577"/>
          <ac:spMkLst>
            <pc:docMk/>
            <pc:sldMk cId="183643638" sldId="286"/>
            <ac:spMk id="6" creationId="{AF96918F-1FF8-FF18-2498-B81B4391467A}"/>
          </ac:spMkLst>
        </pc:spChg>
        <pc:picChg chg="add del">
          <ac:chgData name="omry mizrahi" userId="8b4d3b215bbb6d79" providerId="LiveId" clId="{912652F6-5321-420F-A2A7-861EB240F218}" dt="2023-10-01T12:46:06.434" v="3022" actId="22"/>
          <ac:picMkLst>
            <pc:docMk/>
            <pc:sldMk cId="183643638" sldId="286"/>
            <ac:picMk id="4" creationId="{5B2127D8-3CA1-450F-7F18-AAAA90DCA389}"/>
          </ac:picMkLst>
        </pc:picChg>
        <pc:picChg chg="del">
          <ac:chgData name="omry mizrahi" userId="8b4d3b215bbb6d79" providerId="LiveId" clId="{912652F6-5321-420F-A2A7-861EB240F218}" dt="2023-10-01T12:45:47.787" v="3005" actId="478"/>
          <ac:picMkLst>
            <pc:docMk/>
            <pc:sldMk cId="183643638" sldId="286"/>
            <ac:picMk id="5" creationId="{E627634A-DC22-500A-999B-98FCBDBB8C94}"/>
          </ac:picMkLst>
        </pc:picChg>
        <pc:picChg chg="add mod">
          <ac:chgData name="omry mizrahi" userId="8b4d3b215bbb6d79" providerId="LiveId" clId="{912652F6-5321-420F-A2A7-861EB240F218}" dt="2023-10-01T13:06:16.507" v="3131" actId="14100"/>
          <ac:picMkLst>
            <pc:docMk/>
            <pc:sldMk cId="183643638" sldId="286"/>
            <ac:picMk id="8" creationId="{4FDBDBFF-39A8-E1C8-D94C-55D0C1967014}"/>
          </ac:picMkLst>
        </pc:picChg>
      </pc:sldChg>
      <pc:sldChg chg="addSp delSp modSp add mod">
        <pc:chgData name="omry mizrahi" userId="8b4d3b215bbb6d79" providerId="LiveId" clId="{912652F6-5321-420F-A2A7-861EB240F218}" dt="2023-10-01T13:08:35.742" v="3249"/>
        <pc:sldMkLst>
          <pc:docMk/>
          <pc:sldMk cId="1485886952" sldId="287"/>
        </pc:sldMkLst>
        <pc:spChg chg="mod">
          <ac:chgData name="omry mizrahi" userId="8b4d3b215bbb6d79" providerId="LiveId" clId="{912652F6-5321-420F-A2A7-861EB240F218}" dt="2023-10-01T13:07:13.055" v="3151" actId="20577"/>
          <ac:spMkLst>
            <pc:docMk/>
            <pc:sldMk cId="1485886952" sldId="287"/>
            <ac:spMk id="2" creationId="{CADB425A-B74B-0740-2D9E-65BA2F7A4115}"/>
          </ac:spMkLst>
        </pc:spChg>
        <pc:spChg chg="mod">
          <ac:chgData name="omry mizrahi" userId="8b4d3b215bbb6d79" providerId="LiveId" clId="{912652F6-5321-420F-A2A7-861EB240F218}" dt="2023-10-01T13:08:35.742" v="3249"/>
          <ac:spMkLst>
            <pc:docMk/>
            <pc:sldMk cId="1485886952" sldId="287"/>
            <ac:spMk id="6" creationId="{AF96918F-1FF8-FF18-2498-B81B4391467A}"/>
          </ac:spMkLst>
        </pc:spChg>
        <pc:picChg chg="add mod">
          <ac:chgData name="omry mizrahi" userId="8b4d3b215bbb6d79" providerId="LiveId" clId="{912652F6-5321-420F-A2A7-861EB240F218}" dt="2023-10-01T13:08:17.151" v="3248" actId="1076"/>
          <ac:picMkLst>
            <pc:docMk/>
            <pc:sldMk cId="1485886952" sldId="287"/>
            <ac:picMk id="4" creationId="{017FE66C-33E8-52CE-2F13-9076628304B8}"/>
          </ac:picMkLst>
        </pc:picChg>
        <pc:picChg chg="del">
          <ac:chgData name="omry mizrahi" userId="8b4d3b215bbb6d79" providerId="LiveId" clId="{912652F6-5321-420F-A2A7-861EB240F218}" dt="2023-10-01T13:07:56.806" v="3244" actId="478"/>
          <ac:picMkLst>
            <pc:docMk/>
            <pc:sldMk cId="1485886952" sldId="287"/>
            <ac:picMk id="8" creationId="{4FDBDBFF-39A8-E1C8-D94C-55D0C1967014}"/>
          </ac:picMkLst>
        </pc:picChg>
      </pc:sldChg>
      <pc:sldChg chg="addSp delSp modSp add mod">
        <pc:chgData name="omry mizrahi" userId="8b4d3b215bbb6d79" providerId="LiveId" clId="{912652F6-5321-420F-A2A7-861EB240F218}" dt="2023-10-01T13:18:15.996" v="3404" actId="1076"/>
        <pc:sldMkLst>
          <pc:docMk/>
          <pc:sldMk cId="2387203024" sldId="288"/>
        </pc:sldMkLst>
        <pc:spChg chg="mod">
          <ac:chgData name="omry mizrahi" userId="8b4d3b215bbb6d79" providerId="LiveId" clId="{912652F6-5321-420F-A2A7-861EB240F218}" dt="2023-10-01T13:09:37.174" v="3264"/>
          <ac:spMkLst>
            <pc:docMk/>
            <pc:sldMk cId="2387203024" sldId="288"/>
            <ac:spMk id="2" creationId="{CADB425A-B74B-0740-2D9E-65BA2F7A4115}"/>
          </ac:spMkLst>
        </pc:spChg>
        <pc:spChg chg="del">
          <ac:chgData name="omry mizrahi" userId="8b4d3b215bbb6d79" providerId="LiveId" clId="{912652F6-5321-420F-A2A7-861EB240F218}" dt="2023-10-01T13:09:40.570" v="3265" actId="478"/>
          <ac:spMkLst>
            <pc:docMk/>
            <pc:sldMk cId="2387203024" sldId="288"/>
            <ac:spMk id="6" creationId="{AF96918F-1FF8-FF18-2498-B81B4391467A}"/>
          </ac:spMkLst>
        </pc:spChg>
        <pc:spChg chg="add mod">
          <ac:chgData name="omry mizrahi" userId="8b4d3b215bbb6d79" providerId="LiveId" clId="{912652F6-5321-420F-A2A7-861EB240F218}" dt="2023-10-01T13:18:10.302" v="3403" actId="20577"/>
          <ac:spMkLst>
            <pc:docMk/>
            <pc:sldMk cId="2387203024" sldId="288"/>
            <ac:spMk id="11" creationId="{8BE78C62-4505-2640-1DB2-188F384842BD}"/>
          </ac:spMkLst>
        </pc:spChg>
        <pc:picChg chg="del">
          <ac:chgData name="omry mizrahi" userId="8b4d3b215bbb6d79" providerId="LiveId" clId="{912652F6-5321-420F-A2A7-861EB240F218}" dt="2023-10-01T13:09:41.206" v="3266" actId="478"/>
          <ac:picMkLst>
            <pc:docMk/>
            <pc:sldMk cId="2387203024" sldId="288"/>
            <ac:picMk id="4" creationId="{017FE66C-33E8-52CE-2F13-9076628304B8}"/>
          </ac:picMkLst>
        </pc:picChg>
        <pc:picChg chg="add mod">
          <ac:chgData name="omry mizrahi" userId="8b4d3b215bbb6d79" providerId="LiveId" clId="{912652F6-5321-420F-A2A7-861EB240F218}" dt="2023-10-01T13:10:00.658" v="3268" actId="1076"/>
          <ac:picMkLst>
            <pc:docMk/>
            <pc:sldMk cId="2387203024" sldId="288"/>
            <ac:picMk id="5" creationId="{6DE4F6E4-DCF1-77A0-54F3-3DEA30D40EA6}"/>
          </ac:picMkLst>
        </pc:picChg>
        <pc:picChg chg="add del mod">
          <ac:chgData name="omry mizrahi" userId="8b4d3b215bbb6d79" providerId="LiveId" clId="{912652F6-5321-420F-A2A7-861EB240F218}" dt="2023-10-01T13:10:22.078" v="3271" actId="478"/>
          <ac:picMkLst>
            <pc:docMk/>
            <pc:sldMk cId="2387203024" sldId="288"/>
            <ac:picMk id="8" creationId="{F3EE19E2-613F-BCB6-DF95-FADF2CF83CAC}"/>
          </ac:picMkLst>
        </pc:picChg>
        <pc:picChg chg="add mod">
          <ac:chgData name="omry mizrahi" userId="8b4d3b215bbb6d79" providerId="LiveId" clId="{912652F6-5321-420F-A2A7-861EB240F218}" dt="2023-10-01T13:18:15.996" v="3404" actId="1076"/>
          <ac:picMkLst>
            <pc:docMk/>
            <pc:sldMk cId="2387203024" sldId="288"/>
            <ac:picMk id="10" creationId="{C2A1EE9A-2E0C-7ACB-5335-61BE0FC17003}"/>
          </ac:picMkLst>
        </pc:picChg>
      </pc:sldChg>
      <pc:sldChg chg="addSp delSp modSp add mod">
        <pc:chgData name="omry mizrahi" userId="8b4d3b215bbb6d79" providerId="LiveId" clId="{912652F6-5321-420F-A2A7-861EB240F218}" dt="2023-10-01T13:22:42.313" v="3483" actId="20577"/>
        <pc:sldMkLst>
          <pc:docMk/>
          <pc:sldMk cId="1928149873" sldId="289"/>
        </pc:sldMkLst>
        <pc:spChg chg="mod">
          <ac:chgData name="omry mizrahi" userId="8b4d3b215bbb6d79" providerId="LiveId" clId="{912652F6-5321-420F-A2A7-861EB240F218}" dt="2023-10-01T13:19:55.399" v="3413" actId="20577"/>
          <ac:spMkLst>
            <pc:docMk/>
            <pc:sldMk cId="1928149873" sldId="289"/>
            <ac:spMk id="2" creationId="{CADB425A-B74B-0740-2D9E-65BA2F7A4115}"/>
          </ac:spMkLst>
        </pc:spChg>
        <pc:spChg chg="add del">
          <ac:chgData name="omry mizrahi" userId="8b4d3b215bbb6d79" providerId="LiveId" clId="{912652F6-5321-420F-A2A7-861EB240F218}" dt="2023-10-01T13:21:36.362" v="3448" actId="22"/>
          <ac:spMkLst>
            <pc:docMk/>
            <pc:sldMk cId="1928149873" sldId="289"/>
            <ac:spMk id="7" creationId="{BED3C7D0-9335-0523-6E1F-758570E79773}"/>
          </ac:spMkLst>
        </pc:spChg>
        <pc:spChg chg="add mod">
          <ac:chgData name="omry mizrahi" userId="8b4d3b215bbb6d79" providerId="LiveId" clId="{912652F6-5321-420F-A2A7-861EB240F218}" dt="2023-10-01T13:22:42.313" v="3483" actId="20577"/>
          <ac:spMkLst>
            <pc:docMk/>
            <pc:sldMk cId="1928149873" sldId="289"/>
            <ac:spMk id="8" creationId="{56FC6FAD-69FC-CF26-A514-140A2839B2F3}"/>
          </ac:spMkLst>
        </pc:spChg>
        <pc:spChg chg="mod">
          <ac:chgData name="omry mizrahi" userId="8b4d3b215bbb6d79" providerId="LiveId" clId="{912652F6-5321-420F-A2A7-861EB240F218}" dt="2023-10-01T13:21:31.714" v="3446" actId="20577"/>
          <ac:spMkLst>
            <pc:docMk/>
            <pc:sldMk cId="1928149873" sldId="289"/>
            <ac:spMk id="11" creationId="{8BE78C62-4505-2640-1DB2-188F384842BD}"/>
          </ac:spMkLst>
        </pc:spChg>
        <pc:picChg chg="add mod">
          <ac:chgData name="omry mizrahi" userId="8b4d3b215bbb6d79" providerId="LiveId" clId="{912652F6-5321-420F-A2A7-861EB240F218}" dt="2023-10-01T13:20:18.483" v="3417" actId="1076"/>
          <ac:picMkLst>
            <pc:docMk/>
            <pc:sldMk cId="1928149873" sldId="289"/>
            <ac:picMk id="4" creationId="{0C21932D-663D-5DE2-C03C-F6DC3332E1B2}"/>
          </ac:picMkLst>
        </pc:picChg>
        <pc:picChg chg="del">
          <ac:chgData name="omry mizrahi" userId="8b4d3b215bbb6d79" providerId="LiveId" clId="{912652F6-5321-420F-A2A7-861EB240F218}" dt="2023-10-01T13:20:01.011" v="3415" actId="478"/>
          <ac:picMkLst>
            <pc:docMk/>
            <pc:sldMk cId="1928149873" sldId="289"/>
            <ac:picMk id="5" creationId="{6DE4F6E4-DCF1-77A0-54F3-3DEA30D40EA6}"/>
          </ac:picMkLst>
        </pc:picChg>
        <pc:picChg chg="del">
          <ac:chgData name="omry mizrahi" userId="8b4d3b215bbb6d79" providerId="LiveId" clId="{912652F6-5321-420F-A2A7-861EB240F218}" dt="2023-10-01T13:19:58.932" v="3414" actId="478"/>
          <ac:picMkLst>
            <pc:docMk/>
            <pc:sldMk cId="1928149873" sldId="289"/>
            <ac:picMk id="10" creationId="{C2A1EE9A-2E0C-7ACB-5335-61BE0FC17003}"/>
          </ac:picMkLst>
        </pc:picChg>
      </pc:sldChg>
      <pc:sldChg chg="addSp delSp modSp add mod">
        <pc:chgData name="omry mizrahi" userId="8b4d3b215bbb6d79" providerId="LiveId" clId="{912652F6-5321-420F-A2A7-861EB240F218}" dt="2023-10-01T13:26:30.532" v="3508" actId="1076"/>
        <pc:sldMkLst>
          <pc:docMk/>
          <pc:sldMk cId="4129134258" sldId="290"/>
        </pc:sldMkLst>
        <pc:spChg chg="mod">
          <ac:chgData name="omry mizrahi" userId="8b4d3b215bbb6d79" providerId="LiveId" clId="{912652F6-5321-420F-A2A7-861EB240F218}" dt="2023-10-01T13:26:12.813" v="3502"/>
          <ac:spMkLst>
            <pc:docMk/>
            <pc:sldMk cId="4129134258" sldId="290"/>
            <ac:spMk id="2" creationId="{CADB425A-B74B-0740-2D9E-65BA2F7A4115}"/>
          </ac:spMkLst>
        </pc:spChg>
        <pc:spChg chg="del">
          <ac:chgData name="omry mizrahi" userId="8b4d3b215bbb6d79" providerId="LiveId" clId="{912652F6-5321-420F-A2A7-861EB240F218}" dt="2023-10-01T13:26:18.904" v="3505" actId="478"/>
          <ac:spMkLst>
            <pc:docMk/>
            <pc:sldMk cId="4129134258" sldId="290"/>
            <ac:spMk id="8" creationId="{56FC6FAD-69FC-CF26-A514-140A2839B2F3}"/>
          </ac:spMkLst>
        </pc:spChg>
        <pc:spChg chg="del">
          <ac:chgData name="omry mizrahi" userId="8b4d3b215bbb6d79" providerId="LiveId" clId="{912652F6-5321-420F-A2A7-861EB240F218}" dt="2023-10-01T13:26:17.396" v="3504" actId="478"/>
          <ac:spMkLst>
            <pc:docMk/>
            <pc:sldMk cId="4129134258" sldId="290"/>
            <ac:spMk id="11" creationId="{8BE78C62-4505-2640-1DB2-188F384842BD}"/>
          </ac:spMkLst>
        </pc:spChg>
        <pc:picChg chg="del">
          <ac:chgData name="omry mizrahi" userId="8b4d3b215bbb6d79" providerId="LiveId" clId="{912652F6-5321-420F-A2A7-861EB240F218}" dt="2023-10-01T13:26:14.503" v="3503" actId="478"/>
          <ac:picMkLst>
            <pc:docMk/>
            <pc:sldMk cId="4129134258" sldId="290"/>
            <ac:picMk id="4" creationId="{0C21932D-663D-5DE2-C03C-F6DC3332E1B2}"/>
          </ac:picMkLst>
        </pc:picChg>
        <pc:picChg chg="add mod">
          <ac:chgData name="omry mizrahi" userId="8b4d3b215bbb6d79" providerId="LiveId" clId="{912652F6-5321-420F-A2A7-861EB240F218}" dt="2023-10-01T13:26:30.532" v="3508" actId="1076"/>
          <ac:picMkLst>
            <pc:docMk/>
            <pc:sldMk cId="4129134258" sldId="290"/>
            <ac:picMk id="5" creationId="{F13DA1C1-2338-9D5C-5579-E248D6B306F5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CBC9DC-7824-4DCE-A758-6FF1F99A7B17}" type="doc">
      <dgm:prSet loTypeId="urn:microsoft.com/office/officeart/2005/8/layout/process1" loCatId="process" qsTypeId="urn:microsoft.com/office/officeart/2005/8/quickstyle/simple1" qsCatId="simple" csTypeId="urn:microsoft.com/office/officeart/2005/8/colors/accent0_2" csCatId="mainScheme" phldr="1"/>
      <dgm:spPr/>
    </dgm:pt>
    <dgm:pt modelId="{A992ACC6-816D-4458-B442-FEFDFF0D48BC}">
      <dgm:prSet phldrT="[Text]"/>
      <dgm:spPr/>
      <dgm:t>
        <a:bodyPr/>
        <a:lstStyle/>
        <a:p>
          <a:r>
            <a:rPr lang="en-GB" dirty="0"/>
            <a:t>VRM</a:t>
          </a:r>
          <a:endParaRPr lang="en-IL" dirty="0"/>
        </a:p>
      </dgm:t>
    </dgm:pt>
    <dgm:pt modelId="{1CEB933F-9228-4A11-B03D-7D20A528A6C2}" type="parTrans" cxnId="{4077B4E3-E98F-4245-BD4A-3F4F2F481C3B}">
      <dgm:prSet/>
      <dgm:spPr/>
      <dgm:t>
        <a:bodyPr/>
        <a:lstStyle/>
        <a:p>
          <a:endParaRPr lang="en-IL"/>
        </a:p>
      </dgm:t>
    </dgm:pt>
    <dgm:pt modelId="{3E04F4A2-6CBF-4DED-A94B-F7EABE8164B2}" type="sibTrans" cxnId="{4077B4E3-E98F-4245-BD4A-3F4F2F481C3B}">
      <dgm:prSet/>
      <dgm:spPr/>
      <dgm:t>
        <a:bodyPr/>
        <a:lstStyle/>
        <a:p>
          <a:endParaRPr lang="en-IL"/>
        </a:p>
      </dgm:t>
    </dgm:pt>
    <dgm:pt modelId="{0E7BA064-54BD-4C02-B806-80D2BE658C0D}">
      <dgm:prSet phldrT="[Text]"/>
      <dgm:spPr/>
      <dgm:t>
        <a:bodyPr/>
        <a:lstStyle/>
        <a:p>
          <a:r>
            <a:rPr lang="en-GB" dirty="0"/>
            <a:t>TRACES/PLANE</a:t>
          </a:r>
          <a:endParaRPr lang="en-IL" dirty="0"/>
        </a:p>
      </dgm:t>
    </dgm:pt>
    <dgm:pt modelId="{36F508D1-4E6B-4F0A-B016-DE44CE3B17C7}" type="parTrans" cxnId="{08F8A70F-B8FF-4128-AC17-FBC4DC9434B0}">
      <dgm:prSet/>
      <dgm:spPr/>
      <dgm:t>
        <a:bodyPr/>
        <a:lstStyle/>
        <a:p>
          <a:endParaRPr lang="en-IL"/>
        </a:p>
      </dgm:t>
    </dgm:pt>
    <dgm:pt modelId="{9EA5A6E8-2232-4190-B2C2-801E227CE984}" type="sibTrans" cxnId="{08F8A70F-B8FF-4128-AC17-FBC4DC9434B0}">
      <dgm:prSet/>
      <dgm:spPr/>
      <dgm:t>
        <a:bodyPr/>
        <a:lstStyle/>
        <a:p>
          <a:endParaRPr lang="en-IL"/>
        </a:p>
      </dgm:t>
    </dgm:pt>
    <dgm:pt modelId="{D611F4B0-5EF8-4C1E-A86E-7F055F1D0855}">
      <dgm:prSet phldrT="[Text]"/>
      <dgm:spPr/>
      <dgm:t>
        <a:bodyPr/>
        <a:lstStyle/>
        <a:p>
          <a:r>
            <a:rPr lang="en-GB" dirty="0"/>
            <a:t>LOAD</a:t>
          </a:r>
          <a:endParaRPr lang="en-IL" dirty="0"/>
        </a:p>
      </dgm:t>
    </dgm:pt>
    <dgm:pt modelId="{857F9549-2D26-495D-9D8E-EB30630C5F0E}" type="parTrans" cxnId="{1FB7904F-ACF5-4498-8042-1386B31FDDBE}">
      <dgm:prSet/>
      <dgm:spPr/>
      <dgm:t>
        <a:bodyPr/>
        <a:lstStyle/>
        <a:p>
          <a:endParaRPr lang="en-IL"/>
        </a:p>
      </dgm:t>
    </dgm:pt>
    <dgm:pt modelId="{797AFE27-CB3B-4E72-B286-39CF380C3656}" type="sibTrans" cxnId="{1FB7904F-ACF5-4498-8042-1386B31FDDBE}">
      <dgm:prSet/>
      <dgm:spPr/>
      <dgm:t>
        <a:bodyPr/>
        <a:lstStyle/>
        <a:p>
          <a:endParaRPr lang="en-IL"/>
        </a:p>
      </dgm:t>
    </dgm:pt>
    <dgm:pt modelId="{55ECDD14-7B09-402A-97B2-1E89FF112B47}" type="pres">
      <dgm:prSet presAssocID="{15CBC9DC-7824-4DCE-A758-6FF1F99A7B17}" presName="Name0" presStyleCnt="0">
        <dgm:presLayoutVars>
          <dgm:dir/>
          <dgm:resizeHandles val="exact"/>
        </dgm:presLayoutVars>
      </dgm:prSet>
      <dgm:spPr/>
    </dgm:pt>
    <dgm:pt modelId="{97F2A120-DC93-44C8-8A92-8163F51F65C5}" type="pres">
      <dgm:prSet presAssocID="{A992ACC6-816D-4458-B442-FEFDFF0D48BC}" presName="node" presStyleLbl="node1" presStyleIdx="0" presStyleCnt="3">
        <dgm:presLayoutVars>
          <dgm:bulletEnabled val="1"/>
        </dgm:presLayoutVars>
      </dgm:prSet>
      <dgm:spPr/>
    </dgm:pt>
    <dgm:pt modelId="{6BC78289-691F-48B8-8781-529727BD07DD}" type="pres">
      <dgm:prSet presAssocID="{3E04F4A2-6CBF-4DED-A94B-F7EABE8164B2}" presName="sibTrans" presStyleLbl="sibTrans2D1" presStyleIdx="0" presStyleCnt="2"/>
      <dgm:spPr/>
    </dgm:pt>
    <dgm:pt modelId="{4D0D14B3-5B6E-4F69-A6DA-3B5E684D23E6}" type="pres">
      <dgm:prSet presAssocID="{3E04F4A2-6CBF-4DED-A94B-F7EABE8164B2}" presName="connectorText" presStyleLbl="sibTrans2D1" presStyleIdx="0" presStyleCnt="2"/>
      <dgm:spPr/>
    </dgm:pt>
    <dgm:pt modelId="{366F2E13-88D9-4529-8E8F-8DEBED1C0892}" type="pres">
      <dgm:prSet presAssocID="{0E7BA064-54BD-4C02-B806-80D2BE658C0D}" presName="node" presStyleLbl="node1" presStyleIdx="1" presStyleCnt="3">
        <dgm:presLayoutVars>
          <dgm:bulletEnabled val="1"/>
        </dgm:presLayoutVars>
      </dgm:prSet>
      <dgm:spPr/>
    </dgm:pt>
    <dgm:pt modelId="{E45CD0EB-DFA4-4ACC-8E9B-8802C5AE1FCE}" type="pres">
      <dgm:prSet presAssocID="{9EA5A6E8-2232-4190-B2C2-801E227CE984}" presName="sibTrans" presStyleLbl="sibTrans2D1" presStyleIdx="1" presStyleCnt="2"/>
      <dgm:spPr/>
    </dgm:pt>
    <dgm:pt modelId="{FCAB4561-8812-439A-9F0D-9A02B5151681}" type="pres">
      <dgm:prSet presAssocID="{9EA5A6E8-2232-4190-B2C2-801E227CE984}" presName="connectorText" presStyleLbl="sibTrans2D1" presStyleIdx="1" presStyleCnt="2"/>
      <dgm:spPr/>
    </dgm:pt>
    <dgm:pt modelId="{3F9FD654-2198-4B80-90CA-F68A9B1924FD}" type="pres">
      <dgm:prSet presAssocID="{D611F4B0-5EF8-4C1E-A86E-7F055F1D0855}" presName="node" presStyleLbl="node1" presStyleIdx="2" presStyleCnt="3">
        <dgm:presLayoutVars>
          <dgm:bulletEnabled val="1"/>
        </dgm:presLayoutVars>
      </dgm:prSet>
      <dgm:spPr/>
    </dgm:pt>
  </dgm:ptLst>
  <dgm:cxnLst>
    <dgm:cxn modelId="{08F8A70F-B8FF-4128-AC17-FBC4DC9434B0}" srcId="{15CBC9DC-7824-4DCE-A758-6FF1F99A7B17}" destId="{0E7BA064-54BD-4C02-B806-80D2BE658C0D}" srcOrd="1" destOrd="0" parTransId="{36F508D1-4E6B-4F0A-B016-DE44CE3B17C7}" sibTransId="{9EA5A6E8-2232-4190-B2C2-801E227CE984}"/>
    <dgm:cxn modelId="{AB0FF925-E651-4479-A98D-2AB314701B34}" type="presOf" srcId="{15CBC9DC-7824-4DCE-A758-6FF1F99A7B17}" destId="{55ECDD14-7B09-402A-97B2-1E89FF112B47}" srcOrd="0" destOrd="0" presId="urn:microsoft.com/office/officeart/2005/8/layout/process1"/>
    <dgm:cxn modelId="{760B7A4F-9A8C-4851-95D3-D35F617F5C2E}" type="presOf" srcId="{3E04F4A2-6CBF-4DED-A94B-F7EABE8164B2}" destId="{4D0D14B3-5B6E-4F69-A6DA-3B5E684D23E6}" srcOrd="1" destOrd="0" presId="urn:microsoft.com/office/officeart/2005/8/layout/process1"/>
    <dgm:cxn modelId="{1FB7904F-ACF5-4498-8042-1386B31FDDBE}" srcId="{15CBC9DC-7824-4DCE-A758-6FF1F99A7B17}" destId="{D611F4B0-5EF8-4C1E-A86E-7F055F1D0855}" srcOrd="2" destOrd="0" parTransId="{857F9549-2D26-495D-9D8E-EB30630C5F0E}" sibTransId="{797AFE27-CB3B-4E72-B286-39CF380C3656}"/>
    <dgm:cxn modelId="{7114B059-3CCA-46B3-AE8B-EC04DDE416B8}" type="presOf" srcId="{9EA5A6E8-2232-4190-B2C2-801E227CE984}" destId="{FCAB4561-8812-439A-9F0D-9A02B5151681}" srcOrd="1" destOrd="0" presId="urn:microsoft.com/office/officeart/2005/8/layout/process1"/>
    <dgm:cxn modelId="{1EC07B8D-C26E-492F-8A7B-EF9674747E71}" type="presOf" srcId="{3E04F4A2-6CBF-4DED-A94B-F7EABE8164B2}" destId="{6BC78289-691F-48B8-8781-529727BD07DD}" srcOrd="0" destOrd="0" presId="urn:microsoft.com/office/officeart/2005/8/layout/process1"/>
    <dgm:cxn modelId="{CEBB6296-301C-4DE7-81ED-9CE722B8A969}" type="presOf" srcId="{D611F4B0-5EF8-4C1E-A86E-7F055F1D0855}" destId="{3F9FD654-2198-4B80-90CA-F68A9B1924FD}" srcOrd="0" destOrd="0" presId="urn:microsoft.com/office/officeart/2005/8/layout/process1"/>
    <dgm:cxn modelId="{73049E9E-5705-4CF3-A7BB-940F1D4E56FD}" type="presOf" srcId="{A992ACC6-816D-4458-B442-FEFDFF0D48BC}" destId="{97F2A120-DC93-44C8-8A92-8163F51F65C5}" srcOrd="0" destOrd="0" presId="urn:microsoft.com/office/officeart/2005/8/layout/process1"/>
    <dgm:cxn modelId="{D2E548D7-EE2C-4E84-9349-98C4DBD775FC}" type="presOf" srcId="{0E7BA064-54BD-4C02-B806-80D2BE658C0D}" destId="{366F2E13-88D9-4529-8E8F-8DEBED1C0892}" srcOrd="0" destOrd="0" presId="urn:microsoft.com/office/officeart/2005/8/layout/process1"/>
    <dgm:cxn modelId="{580736DA-EB5D-4B14-9140-C44639204F19}" type="presOf" srcId="{9EA5A6E8-2232-4190-B2C2-801E227CE984}" destId="{E45CD0EB-DFA4-4ACC-8E9B-8802C5AE1FCE}" srcOrd="0" destOrd="0" presId="urn:microsoft.com/office/officeart/2005/8/layout/process1"/>
    <dgm:cxn modelId="{4077B4E3-E98F-4245-BD4A-3F4F2F481C3B}" srcId="{15CBC9DC-7824-4DCE-A758-6FF1F99A7B17}" destId="{A992ACC6-816D-4458-B442-FEFDFF0D48BC}" srcOrd="0" destOrd="0" parTransId="{1CEB933F-9228-4A11-B03D-7D20A528A6C2}" sibTransId="{3E04F4A2-6CBF-4DED-A94B-F7EABE8164B2}"/>
    <dgm:cxn modelId="{73B2EFBA-3CC5-4A4D-806D-0E3C409110CD}" type="presParOf" srcId="{55ECDD14-7B09-402A-97B2-1E89FF112B47}" destId="{97F2A120-DC93-44C8-8A92-8163F51F65C5}" srcOrd="0" destOrd="0" presId="urn:microsoft.com/office/officeart/2005/8/layout/process1"/>
    <dgm:cxn modelId="{ACDA725D-F700-4792-8F69-85236EDB7178}" type="presParOf" srcId="{55ECDD14-7B09-402A-97B2-1E89FF112B47}" destId="{6BC78289-691F-48B8-8781-529727BD07DD}" srcOrd="1" destOrd="0" presId="urn:microsoft.com/office/officeart/2005/8/layout/process1"/>
    <dgm:cxn modelId="{56747F08-9632-4382-89F6-95D93FB04B1E}" type="presParOf" srcId="{6BC78289-691F-48B8-8781-529727BD07DD}" destId="{4D0D14B3-5B6E-4F69-A6DA-3B5E684D23E6}" srcOrd="0" destOrd="0" presId="urn:microsoft.com/office/officeart/2005/8/layout/process1"/>
    <dgm:cxn modelId="{D5BE103E-9BD9-456E-9AE5-127A0AD6D68A}" type="presParOf" srcId="{55ECDD14-7B09-402A-97B2-1E89FF112B47}" destId="{366F2E13-88D9-4529-8E8F-8DEBED1C0892}" srcOrd="2" destOrd="0" presId="urn:microsoft.com/office/officeart/2005/8/layout/process1"/>
    <dgm:cxn modelId="{3EAC7F33-C278-4BBF-B96A-EE3B41C1E69F}" type="presParOf" srcId="{55ECDD14-7B09-402A-97B2-1E89FF112B47}" destId="{E45CD0EB-DFA4-4ACC-8E9B-8802C5AE1FCE}" srcOrd="3" destOrd="0" presId="urn:microsoft.com/office/officeart/2005/8/layout/process1"/>
    <dgm:cxn modelId="{555F8CE4-7103-4204-93B7-E4FE6C3808A5}" type="presParOf" srcId="{E45CD0EB-DFA4-4ACC-8E9B-8802C5AE1FCE}" destId="{FCAB4561-8812-439A-9F0D-9A02B5151681}" srcOrd="0" destOrd="0" presId="urn:microsoft.com/office/officeart/2005/8/layout/process1"/>
    <dgm:cxn modelId="{A7A207A4-900A-4789-B25B-BA46CAABD252}" type="presParOf" srcId="{55ECDD14-7B09-402A-97B2-1E89FF112B47}" destId="{3F9FD654-2198-4B80-90CA-F68A9B1924F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F2A120-DC93-44C8-8A92-8163F51F65C5}">
      <dsp:nvSpPr>
        <dsp:cNvPr id="0" name=""/>
        <dsp:cNvSpPr/>
      </dsp:nvSpPr>
      <dsp:spPr>
        <a:xfrm>
          <a:off x="7143" y="2068777"/>
          <a:ext cx="2135187" cy="12811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VRM</a:t>
          </a:r>
          <a:endParaRPr lang="en-IL" sz="2400" kern="1200" dirty="0"/>
        </a:p>
      </dsp:txBody>
      <dsp:txXfrm>
        <a:off x="44665" y="2106299"/>
        <a:ext cx="2060143" cy="1206068"/>
      </dsp:txXfrm>
    </dsp:sp>
    <dsp:sp modelId="{6BC78289-691F-48B8-8781-529727BD07DD}">
      <dsp:nvSpPr>
        <dsp:cNvPr id="0" name=""/>
        <dsp:cNvSpPr/>
      </dsp:nvSpPr>
      <dsp:spPr>
        <a:xfrm>
          <a:off x="2355850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2000" kern="1200"/>
        </a:p>
      </dsp:txBody>
      <dsp:txXfrm>
        <a:off x="2355850" y="2550475"/>
        <a:ext cx="316861" cy="317716"/>
      </dsp:txXfrm>
    </dsp:sp>
    <dsp:sp modelId="{366F2E13-88D9-4529-8E8F-8DEBED1C0892}">
      <dsp:nvSpPr>
        <dsp:cNvPr id="0" name=""/>
        <dsp:cNvSpPr/>
      </dsp:nvSpPr>
      <dsp:spPr>
        <a:xfrm>
          <a:off x="2996406" y="2068777"/>
          <a:ext cx="2135187" cy="12811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TRACES/PLANE</a:t>
          </a:r>
          <a:endParaRPr lang="en-IL" sz="2400" kern="1200" dirty="0"/>
        </a:p>
      </dsp:txBody>
      <dsp:txXfrm>
        <a:off x="3033928" y="2106299"/>
        <a:ext cx="2060143" cy="1206068"/>
      </dsp:txXfrm>
    </dsp:sp>
    <dsp:sp modelId="{E45CD0EB-DFA4-4ACC-8E9B-8802C5AE1FCE}">
      <dsp:nvSpPr>
        <dsp:cNvPr id="0" name=""/>
        <dsp:cNvSpPr/>
      </dsp:nvSpPr>
      <dsp:spPr>
        <a:xfrm>
          <a:off x="5345112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2000" kern="1200"/>
        </a:p>
      </dsp:txBody>
      <dsp:txXfrm>
        <a:off x="5345112" y="2550475"/>
        <a:ext cx="316861" cy="317716"/>
      </dsp:txXfrm>
    </dsp:sp>
    <dsp:sp modelId="{3F9FD654-2198-4B80-90CA-F68A9B1924FD}">
      <dsp:nvSpPr>
        <dsp:cNvPr id="0" name=""/>
        <dsp:cNvSpPr/>
      </dsp:nvSpPr>
      <dsp:spPr>
        <a:xfrm>
          <a:off x="5985668" y="2068777"/>
          <a:ext cx="2135187" cy="12811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LOAD</a:t>
          </a:r>
          <a:endParaRPr lang="en-IL" sz="2400" kern="1200" dirty="0"/>
        </a:p>
      </dsp:txBody>
      <dsp:txXfrm>
        <a:off x="6023190" y="2106299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C9900-3B01-6EA2-9980-40DD030EE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6DA937-3D96-8670-D985-1C3CC7EC86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A3F9A-A1FE-D5F8-658C-6DA13F4D2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E833-BAB7-4F36-AB8D-886805597D74}" type="datetimeFigureOut">
              <a:rPr lang="en-IL" smtClean="0"/>
              <a:t>12/13/2023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2587B-239A-3F89-6D7A-68490C0EC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59655-B92E-42A2-64A3-0884A32C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40A0D-593C-496C-8A36-39D9CECB886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5695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BCA67-4E0D-3AF7-2D28-0F9827E34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535DA5-14F4-00A3-5F49-76A06D236E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0D799-8829-F2E4-DB53-92835D09B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E833-BAB7-4F36-AB8D-886805597D74}" type="datetimeFigureOut">
              <a:rPr lang="en-IL" smtClean="0"/>
              <a:t>12/13/2023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97014-F070-9660-43A2-AB87998AC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7E171-6A26-A227-D2E6-88A0583D3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40A0D-593C-496C-8A36-39D9CECB886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90764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5756CB-2F83-578D-088F-1A8B19917E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76751A-21F0-8395-4363-E95FC63BA7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4B57F-4FA1-043C-366D-9A832C6EC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E833-BAB7-4F36-AB8D-886805597D74}" type="datetimeFigureOut">
              <a:rPr lang="en-IL" smtClean="0"/>
              <a:t>12/13/2023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1AD63-7B47-CAB6-923D-775695F64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B2A68-C7E5-C7F8-C943-BF0BB9B50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40A0D-593C-496C-8A36-39D9CECB886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07724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209F4-A27D-4A35-440A-A4DF9204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F3FFB-B8BA-D29B-10EC-6F38D14F9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2B7413-D737-CBEB-B64E-A7BD78FA1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E833-BAB7-4F36-AB8D-886805597D74}" type="datetimeFigureOut">
              <a:rPr lang="en-IL" smtClean="0"/>
              <a:t>12/13/2023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0C39E-F7AC-C674-0E63-7AAE393E1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0243C-89B7-24A4-E54B-1D5A6FB47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40A0D-593C-496C-8A36-39D9CECB886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27827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B9768-0359-56A8-BB3C-2A3B9E3A9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B1629-A353-9F79-F06C-A49977786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9CB5B-FC0C-44D2-4A75-3D2A52F73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E833-BAB7-4F36-AB8D-886805597D74}" type="datetimeFigureOut">
              <a:rPr lang="en-IL" smtClean="0"/>
              <a:t>12/13/2023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B80A6-B175-924B-7819-A7211724D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30136-6986-5C06-3C83-BF4D9B939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40A0D-593C-496C-8A36-39D9CECB886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22472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A8677-9A22-7A3E-9795-962E56201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49239-3DEF-C1D9-3B45-8BA4579435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340AA6-8405-3E01-CAB9-B21A197BE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DE42DB-083E-053C-0DBD-FAD4D2483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E833-BAB7-4F36-AB8D-886805597D74}" type="datetimeFigureOut">
              <a:rPr lang="en-IL" smtClean="0"/>
              <a:t>12/13/2023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487A1C-605D-1EF9-0886-88498F573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2EB20A-16A9-CAF8-FC7D-E77B93732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40A0D-593C-496C-8A36-39D9CECB886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97902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406A6-8022-6834-E652-9EE0A30A4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0CCFF-8ABB-25FD-BC96-6AD60C9A2A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278018-A4D2-5797-64C2-C9A7888692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9C819F-B2C8-EA2E-FB5A-D5A0B30274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ED7CE1-B2B9-D406-632D-4B6B4535F8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027E5A-517F-9B69-5CBD-6D6CE38E0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E833-BAB7-4F36-AB8D-886805597D74}" type="datetimeFigureOut">
              <a:rPr lang="en-IL" smtClean="0"/>
              <a:t>12/13/2023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04A68B-7E50-FBC8-6DB9-CFF5829B3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9CF943-CAC3-128D-BA17-0BBD5CE13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40A0D-593C-496C-8A36-39D9CECB886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41948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F24C8-55FD-DE4B-FE5B-2C9D2CFF0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B32E87-F56E-6FB1-F032-87974C7D7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E833-BAB7-4F36-AB8D-886805597D74}" type="datetimeFigureOut">
              <a:rPr lang="en-IL" smtClean="0"/>
              <a:t>12/13/2023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8EBBFA-2B35-B80F-6BE1-E1AA56CD7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FA7B1-6D31-B96F-3B7D-BE44A9F45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40A0D-593C-496C-8A36-39D9CECB886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00698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8620F9-846F-1213-6C3F-BC1BA42B8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E833-BAB7-4F36-AB8D-886805597D74}" type="datetimeFigureOut">
              <a:rPr lang="en-IL" smtClean="0"/>
              <a:t>12/13/2023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F8F4AC-6EB3-2048-5D48-80C6A907B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B4AE0-446F-F355-7F6A-205173A8C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40A0D-593C-496C-8A36-39D9CECB886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76314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B1DCA-9E02-BAE7-D45F-C67364380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6935A-18EB-9641-4341-F8DDC0CD2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A9093F-2C32-951A-7F8E-AEAF1E6559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AE4DBB-7E2A-3CA0-64B7-3B16DE876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E833-BAB7-4F36-AB8D-886805597D74}" type="datetimeFigureOut">
              <a:rPr lang="en-IL" smtClean="0"/>
              <a:t>12/13/2023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15BE61-E835-EBD1-A276-43A2432BA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2E6BED-4ABF-DBC4-0FC2-F1B140E70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40A0D-593C-496C-8A36-39D9CECB886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7846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3D893-7977-44A2-CFDE-A51A03619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9A4799-7261-FC14-2363-008678B699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21C8EB-C26C-25B2-1776-A7685BDE2B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F25FEA-A0A6-F1DA-5155-4311AE119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E833-BAB7-4F36-AB8D-886805597D74}" type="datetimeFigureOut">
              <a:rPr lang="en-IL" smtClean="0"/>
              <a:t>12/13/2023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DCAFF2-1CC1-AEC0-F000-248D4546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1C5DEE-D933-7177-8FE7-4E359132D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40A0D-593C-496C-8A36-39D9CECB886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56001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3126A8-6485-C6F0-4F06-5112AB220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C55B1-93F5-CFDE-C7F6-BC527AE1D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4C75C-6FF9-2E63-5269-24654C48BB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8E833-BAB7-4F36-AB8D-886805597D74}" type="datetimeFigureOut">
              <a:rPr lang="en-IL" smtClean="0"/>
              <a:t>12/13/2023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11DF86-C569-1E16-7578-3B3636B581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CDDB9-4C7F-DE0B-B435-29B09F73DF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F40A0D-593C-496C-8A36-39D9CECB886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46653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3B53D-24E1-A9B6-E7F1-47FB2EE10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0390" y="1769540"/>
            <a:ext cx="11196537" cy="1828801"/>
          </a:xfrm>
        </p:spPr>
        <p:txBody>
          <a:bodyPr/>
          <a:lstStyle/>
          <a:p>
            <a:r>
              <a:rPr lang="en-GB" dirty="0"/>
              <a:t>Power integrity </a:t>
            </a:r>
            <a:r>
              <a:rPr lang="he-IL" dirty="0"/>
              <a:t>מבוא ל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9C5678-91DE-FB54-0C53-242F13709E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IL" sz="2800" dirty="0"/>
          </a:p>
        </p:txBody>
      </p:sp>
    </p:spTree>
    <p:extLst>
      <p:ext uri="{BB962C8B-B14F-4D97-AF65-F5344CB8AC3E}">
        <p14:creationId xmlns:p14="http://schemas.microsoft.com/office/powerpoint/2010/main" val="2337111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8CE950-3C16-56C3-F3C8-1DCA1B6DC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BBBE44-291B-86F3-0666-A5D83AB9B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264C58-DC28-DDE6-2878-FC784AE2B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0071"/>
            <a:ext cx="12192000" cy="555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36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ממה מורכבת רשת ה</a:t>
            </a:r>
            <a:r>
              <a:rPr lang="en-US" dirty="0"/>
              <a:t>PDN</a:t>
            </a:r>
            <a:r>
              <a:rPr lang="he-IL" dirty="0"/>
              <a:t> שלנו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4BC31-4205-51BE-80FA-D604ECE73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he-IL" dirty="0"/>
              <a:t>קבלים</a:t>
            </a:r>
          </a:p>
          <a:p>
            <a:pPr algn="r" rtl="1"/>
            <a:r>
              <a:rPr lang="he-IL" dirty="0"/>
              <a:t>סלילים</a:t>
            </a:r>
          </a:p>
          <a:p>
            <a:pPr algn="r" rtl="1"/>
            <a:r>
              <a:rPr lang="he-IL" dirty="0"/>
              <a:t>פריטים</a:t>
            </a:r>
          </a:p>
          <a:p>
            <a:pPr algn="r" rtl="1"/>
            <a:r>
              <a:rPr lang="en-US" dirty="0"/>
              <a:t>TRACE</a:t>
            </a:r>
            <a:r>
              <a:rPr lang="he-IL" dirty="0"/>
              <a:t>\</a:t>
            </a:r>
            <a:r>
              <a:rPr lang="en-US" dirty="0"/>
              <a:t>PLANE</a:t>
            </a:r>
            <a:endParaRPr lang="he-IL" dirty="0"/>
          </a:p>
          <a:p>
            <a:pPr algn="r" rtl="1"/>
            <a:r>
              <a:rPr lang="en-US" dirty="0"/>
              <a:t>IC</a:t>
            </a:r>
            <a:endParaRPr lang="he-IL" dirty="0"/>
          </a:p>
          <a:p>
            <a:pPr algn="r" rtl="1"/>
            <a:endParaRPr lang="he-IL" dirty="0"/>
          </a:p>
          <a:p>
            <a:pPr algn="r" rtl="1"/>
            <a:endParaRPr lang="en-GB" dirty="0"/>
          </a:p>
          <a:p>
            <a:pPr algn="r" rtl="1"/>
            <a:endParaRPr lang="he-IL" sz="2800" dirty="0"/>
          </a:p>
          <a:p>
            <a:pPr algn="r" rtl="1"/>
            <a:endParaRPr lang="en-IL" sz="2800" dirty="0"/>
          </a:p>
        </p:txBody>
      </p:sp>
    </p:spTree>
    <p:extLst>
      <p:ext uri="{BB962C8B-B14F-4D97-AF65-F5344CB8AC3E}">
        <p14:creationId xmlns:p14="http://schemas.microsoft.com/office/powerpoint/2010/main" val="280940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קבלים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4BC31-4205-51BE-80FA-D604ECE73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he-IL" dirty="0"/>
              <a:t>אם מסתכלים מהצד של העומס שלנו הרכיב הראשון שהוא יראה הינו קבלי הצימוד, לכן לקבלים אלו השפעה גבוהה על האימפדנס בתדרים הגבוהים יותר.</a:t>
            </a:r>
          </a:p>
          <a:p>
            <a:pPr algn="r" rtl="1"/>
            <a:r>
              <a:rPr lang="he-IL" dirty="0"/>
              <a:t>שמירה על אימפדנס נמוך ושימוש נכון בקבלים ישפיע רבות על האימפדנס של רשת ה</a:t>
            </a:r>
            <a:r>
              <a:rPr lang="en-US" dirty="0"/>
              <a:t>PDN</a:t>
            </a:r>
            <a:endParaRPr lang="he-IL" dirty="0"/>
          </a:p>
          <a:p>
            <a:pPr algn="r" rtl="1"/>
            <a:endParaRPr lang="he-IL" dirty="0"/>
          </a:p>
          <a:p>
            <a:pPr algn="r" rtl="1"/>
            <a:endParaRPr lang="en-GB" dirty="0"/>
          </a:p>
          <a:p>
            <a:pPr algn="r" rtl="1"/>
            <a:endParaRPr lang="he-IL" sz="2800" dirty="0"/>
          </a:p>
          <a:p>
            <a:pPr algn="r" rtl="1"/>
            <a:endParaRPr lang="en-IL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FEA222-635A-8066-9462-1C2B0F40A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821" y="3933250"/>
            <a:ext cx="7298200" cy="286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43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סוגי קבלים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4BC31-4205-51BE-80FA-D604ECE73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en-US" dirty="0"/>
              <a:t>MLCC</a:t>
            </a:r>
            <a:endParaRPr lang="he-IL" dirty="0"/>
          </a:p>
          <a:p>
            <a:pPr algn="r" rtl="1"/>
            <a:r>
              <a:rPr lang="en-GB" dirty="0"/>
              <a:t>Ceramic</a:t>
            </a:r>
          </a:p>
          <a:p>
            <a:pPr algn="r" rtl="1"/>
            <a:r>
              <a:rPr lang="en-GB" dirty="0"/>
              <a:t>Electrolytic </a:t>
            </a:r>
          </a:p>
          <a:p>
            <a:pPr algn="r" rtl="1"/>
            <a:r>
              <a:rPr lang="en-GB" dirty="0"/>
              <a:t>Tantalum</a:t>
            </a:r>
          </a:p>
          <a:p>
            <a:pPr algn="r" rtl="1"/>
            <a:r>
              <a:rPr lang="en-GB" dirty="0"/>
              <a:t>Film</a:t>
            </a:r>
          </a:p>
          <a:p>
            <a:pPr algn="r" rtl="1"/>
            <a:r>
              <a:rPr lang="en-GB" dirty="0"/>
              <a:t>silicon</a:t>
            </a:r>
            <a:endParaRPr lang="he-IL" dirty="0"/>
          </a:p>
          <a:p>
            <a:pPr algn="r" rtl="1"/>
            <a:endParaRPr lang="he-IL" dirty="0"/>
          </a:p>
          <a:p>
            <a:pPr algn="r" rtl="1"/>
            <a:endParaRPr lang="en-GB" dirty="0"/>
          </a:p>
          <a:p>
            <a:pPr algn="r" rtl="1"/>
            <a:endParaRPr lang="he-IL" sz="2800" dirty="0"/>
          </a:p>
          <a:p>
            <a:pPr algn="r" rtl="1"/>
            <a:endParaRPr lang="en-IL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B888A2-D77E-0D56-1C2E-110CF530A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845" y="4829382"/>
            <a:ext cx="857250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520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en-GB" dirty="0"/>
              <a:t>MLCC</a:t>
            </a:r>
            <a:endParaRPr lang="en-I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8EA6A0-7502-8940-81E9-14B1FA0A2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780E1E-B48F-54C7-C55A-3F68124BA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312" y="1825625"/>
            <a:ext cx="71913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34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 גודל </a:t>
            </a:r>
            <a:r>
              <a:rPr lang="en-GB" dirty="0"/>
              <a:t>MLCC</a:t>
            </a:r>
            <a:endParaRPr lang="en-I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8EA6A0-7502-8940-81E9-14B1FA0A2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1B9762-4CAD-564C-0615-735C4D568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1243806"/>
            <a:ext cx="986790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537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 סימון </a:t>
            </a:r>
            <a:r>
              <a:rPr lang="en-GB" dirty="0"/>
              <a:t>MLCC</a:t>
            </a:r>
            <a:endParaRPr lang="en-I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8EA6A0-7502-8940-81E9-14B1FA0A2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683B9-7DE3-FD5D-0C1E-8C6B01B47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339" y="1471642"/>
            <a:ext cx="6795052" cy="512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42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שינוי בטמפ', תדר,מתח </a:t>
            </a:r>
            <a:r>
              <a:rPr lang="en-GB" dirty="0"/>
              <a:t>MLCC</a:t>
            </a:r>
            <a:endParaRPr lang="en-I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8EA6A0-7502-8940-81E9-14B1FA0A2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13FFDC-E62E-F7C1-C8A8-0D85C8A69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324330"/>
            <a:ext cx="11353800" cy="305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92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קבל מעשי מודל מסדר ראשון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B91508-72D8-5349-4856-EB8513C66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746" y="1690688"/>
            <a:ext cx="7089500" cy="341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291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קבל מעשי מודל מסדר ראשון</a:t>
            </a:r>
            <a:endParaRPr lang="en-I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C2B09E-07A6-4839-A837-3D34E102E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2713"/>
            <a:ext cx="12192000" cy="565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752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מה אכפת לנו?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4BC31-4205-51BE-80FA-D604ECE73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5443"/>
            <a:ext cx="10515600" cy="4351338"/>
          </a:xfrm>
        </p:spPr>
        <p:txBody>
          <a:bodyPr>
            <a:normAutofit/>
          </a:bodyPr>
          <a:lstStyle/>
          <a:p>
            <a:pPr algn="ctr" rtl="1"/>
            <a:r>
              <a:rPr lang="he-IL" sz="2800" dirty="0"/>
              <a:t>עד היום עסקנו רק בבעיות של </a:t>
            </a:r>
            <a:r>
              <a:rPr lang="en-US" sz="2800" dirty="0"/>
              <a:t>VRM</a:t>
            </a:r>
            <a:r>
              <a:rPr lang="he-IL" sz="2800" dirty="0"/>
              <a:t> ( קבל כניסה קבל מוצא)</a:t>
            </a:r>
          </a:p>
          <a:p>
            <a:pPr marL="36900" indent="0" algn="r" rtl="1">
              <a:buNone/>
            </a:pPr>
            <a:r>
              <a:rPr lang="he-IL" sz="4800" dirty="0"/>
              <a:t>					אבל</a:t>
            </a:r>
            <a:endParaRPr lang="he-IL" sz="2800" dirty="0"/>
          </a:p>
          <a:p>
            <a:pPr algn="ctr" rtl="1"/>
            <a:r>
              <a:rPr lang="he-IL" sz="2800" dirty="0"/>
              <a:t>מה קורה בין לבין?</a:t>
            </a:r>
          </a:p>
          <a:p>
            <a:pPr algn="ctr" rtl="1"/>
            <a:r>
              <a:rPr lang="he-IL" sz="2800" dirty="0"/>
              <a:t>איזה כלים קיימים לניתוח</a:t>
            </a:r>
            <a:endParaRPr lang="en-IL" sz="2800" dirty="0"/>
          </a:p>
        </p:txBody>
      </p:sp>
    </p:spTree>
    <p:extLst>
      <p:ext uri="{BB962C8B-B14F-4D97-AF65-F5344CB8AC3E}">
        <p14:creationId xmlns:p14="http://schemas.microsoft.com/office/powerpoint/2010/main" val="2120747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דוגמא לגרף של קבל מעשי מאתר היצרן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C265E1-1906-77A4-33D5-D3D351366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452" y="1558787"/>
            <a:ext cx="9661096" cy="442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544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למה </a:t>
            </a:r>
            <a:r>
              <a:rPr lang="en-US" dirty="0"/>
              <a:t>ESR</a:t>
            </a:r>
            <a:r>
              <a:rPr lang="he-IL" dirty="0"/>
              <a:t> תלוי תדר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108BC-1F1D-E4CC-4603-C27E6ED3E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he-IL" dirty="0"/>
              <a:t>נחלק את ה</a:t>
            </a:r>
            <a:r>
              <a:rPr lang="en-US" dirty="0"/>
              <a:t>ESR</a:t>
            </a:r>
            <a:r>
              <a:rPr lang="he-IL" dirty="0"/>
              <a:t> ל2 חלקים:</a:t>
            </a:r>
          </a:p>
          <a:p>
            <a:pPr marL="0" indent="0" algn="r" rtl="1">
              <a:buNone/>
            </a:pPr>
            <a:r>
              <a:rPr lang="he-IL" dirty="0"/>
              <a:t>ההפסדים הדיאלקטרים</a:t>
            </a:r>
          </a:p>
          <a:p>
            <a:pPr marL="0" indent="0" algn="r" rtl="1">
              <a:buNone/>
            </a:pPr>
            <a:r>
              <a:rPr lang="he-IL" dirty="0"/>
              <a:t>הפסדי הולכה</a:t>
            </a:r>
          </a:p>
          <a:p>
            <a:pPr algn="r" rtl="1"/>
            <a:endParaRPr lang="en-GB" dirty="0"/>
          </a:p>
          <a:p>
            <a:pPr algn="r" rtl="1"/>
            <a:endParaRPr lang="he-IL" sz="2800" dirty="0"/>
          </a:p>
          <a:p>
            <a:pPr algn="r" rtl="1"/>
            <a:endParaRPr lang="en-IL" sz="2800" dirty="0"/>
          </a:p>
        </p:txBody>
      </p:sp>
    </p:spTree>
    <p:extLst>
      <p:ext uri="{BB962C8B-B14F-4D97-AF65-F5344CB8AC3E}">
        <p14:creationId xmlns:p14="http://schemas.microsoft.com/office/powerpoint/2010/main" val="3410214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הפסדים דיאלקטרים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108BC-1F1D-E4CC-4603-C27E6ED3E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r" rtl="1"/>
            <a:endParaRPr lang="en-GB" dirty="0"/>
          </a:p>
          <a:p>
            <a:pPr algn="r" rtl="1"/>
            <a:endParaRPr lang="he-IL" sz="2800" dirty="0"/>
          </a:p>
          <a:p>
            <a:pPr algn="r" rtl="1"/>
            <a:endParaRPr lang="en-IL" sz="2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5FB49ED-D9A1-DD62-4E6E-C1EBAC8F8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90" y="1825625"/>
            <a:ext cx="39243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DAE8BD-66F4-F427-A608-5A9D3716A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4322475" cy="14893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CE8767-652D-C957-08CF-E62BDAC026EB}"/>
              </a:ext>
            </a:extLst>
          </p:cNvPr>
          <p:cNvSpPr txBox="1"/>
          <p:nvPr/>
        </p:nvSpPr>
        <p:spPr>
          <a:xfrm>
            <a:off x="5435059" y="4155638"/>
            <a:ext cx="5191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2400" dirty="0"/>
              <a:t>סיגמא מוליכות הדיאלקטרי</a:t>
            </a:r>
          </a:p>
          <a:p>
            <a:pPr algn="r" rtl="1"/>
            <a:r>
              <a:rPr lang="he-IL" sz="2400" dirty="0"/>
              <a:t>מקדם דיאלקטרי יחסי</a:t>
            </a:r>
          </a:p>
          <a:p>
            <a:pPr algn="r" rtl="1"/>
            <a:r>
              <a:rPr lang="he-IL" sz="2400" dirty="0"/>
              <a:t>תדר</a:t>
            </a:r>
          </a:p>
          <a:p>
            <a:pPr algn="r" rtl="1"/>
            <a:r>
              <a:rPr lang="he-IL" sz="2400" dirty="0"/>
              <a:t>קיבול</a:t>
            </a:r>
            <a:endParaRPr lang="en-IL" sz="2400" dirty="0"/>
          </a:p>
        </p:txBody>
      </p:sp>
    </p:spTree>
    <p:extLst>
      <p:ext uri="{BB962C8B-B14F-4D97-AF65-F5344CB8AC3E}">
        <p14:creationId xmlns:p14="http://schemas.microsoft.com/office/powerpoint/2010/main" val="2975981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הפסדים דיאלקטרים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108BC-1F1D-E4CC-4603-C27E6ED3E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r" rtl="1"/>
            <a:endParaRPr lang="en-GB" dirty="0"/>
          </a:p>
          <a:p>
            <a:pPr algn="r" rtl="1"/>
            <a:endParaRPr lang="he-IL" sz="2800" dirty="0"/>
          </a:p>
          <a:p>
            <a:pPr algn="r" rtl="1"/>
            <a:endParaRPr lang="en-IL" sz="2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5FB49ED-D9A1-DD62-4E6E-C1EBAC8F8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90" y="1825625"/>
            <a:ext cx="39243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DAE8BD-66F4-F427-A608-5A9D3716A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4322475" cy="14893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CE8767-652D-C957-08CF-E62BDAC026EB}"/>
              </a:ext>
            </a:extLst>
          </p:cNvPr>
          <p:cNvSpPr txBox="1"/>
          <p:nvPr/>
        </p:nvSpPr>
        <p:spPr>
          <a:xfrm>
            <a:off x="5435059" y="4155638"/>
            <a:ext cx="5191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2400" dirty="0"/>
              <a:t>סיגמא מוליכות הדיאלקטרי</a:t>
            </a:r>
          </a:p>
          <a:p>
            <a:pPr algn="r" rtl="1"/>
            <a:r>
              <a:rPr lang="he-IL" sz="2400" dirty="0"/>
              <a:t>מקדם דיאלקטרי יחסי</a:t>
            </a:r>
          </a:p>
          <a:p>
            <a:pPr algn="r" rtl="1"/>
            <a:r>
              <a:rPr lang="he-IL" sz="2400" dirty="0"/>
              <a:t>תדר</a:t>
            </a:r>
          </a:p>
          <a:p>
            <a:pPr algn="r" rtl="1"/>
            <a:r>
              <a:rPr lang="he-IL" sz="2400" dirty="0"/>
              <a:t>קיבול</a:t>
            </a:r>
            <a:endParaRPr lang="en-IL" sz="2400" dirty="0"/>
          </a:p>
        </p:txBody>
      </p:sp>
    </p:spTree>
    <p:extLst>
      <p:ext uri="{BB962C8B-B14F-4D97-AF65-F5344CB8AC3E}">
        <p14:creationId xmlns:p14="http://schemas.microsoft.com/office/powerpoint/2010/main" val="9936830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הפסדי הולכה </a:t>
            </a:r>
            <a:r>
              <a:rPr lang="en-US" dirty="0"/>
              <a:t>SKIN EFFECT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108BC-1F1D-E4CC-4603-C27E6ED3E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r" rtl="1"/>
            <a:endParaRPr lang="en-GB" dirty="0"/>
          </a:p>
          <a:p>
            <a:pPr algn="r" rtl="1"/>
            <a:endParaRPr lang="he-IL" sz="2800" dirty="0"/>
          </a:p>
          <a:p>
            <a:pPr algn="r" rtl="1"/>
            <a:endParaRPr lang="en-IL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4A6640-8682-4370-9433-63EFCE1C4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9250"/>
            <a:ext cx="5905500" cy="3619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546ACB-76B1-8739-3376-330F626C4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101" y="0"/>
            <a:ext cx="2236304" cy="6858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245A122-5B25-37CE-CD0A-410FB83F310F}"/>
              </a:ext>
            </a:extLst>
          </p:cNvPr>
          <p:cNvSpPr txBox="1">
            <a:spLocks/>
          </p:cNvSpPr>
          <p:nvPr/>
        </p:nvSpPr>
        <p:spPr>
          <a:xfrm>
            <a:off x="3228477" y="5506375"/>
            <a:ext cx="44413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Font typeface="Arial" panose="020B0604020202020204" pitchFamily="34" charset="0"/>
              <a:buNone/>
            </a:pPr>
            <a:r>
              <a:rPr lang="he-IL" dirty="0"/>
              <a:t>ה</a:t>
            </a:r>
            <a:r>
              <a:rPr lang="en-US" dirty="0"/>
              <a:t>ESL</a:t>
            </a:r>
            <a:r>
              <a:rPr lang="he-IL" dirty="0"/>
              <a:t> וה</a:t>
            </a:r>
            <a:r>
              <a:rPr lang="en-US" dirty="0"/>
              <a:t>ESR</a:t>
            </a:r>
            <a:r>
              <a:rPr lang="he-IL" dirty="0"/>
              <a:t> תלויי תדר שניהם</a:t>
            </a:r>
          </a:p>
          <a:p>
            <a:pPr marL="0" indent="0" algn="r" rtl="1">
              <a:buFont typeface="Arial" panose="020B0604020202020204" pitchFamily="34" charset="0"/>
              <a:buNone/>
            </a:pPr>
            <a:endParaRPr lang="he-IL" dirty="0"/>
          </a:p>
          <a:p>
            <a:pPr algn="r" rtl="1"/>
            <a:endParaRPr lang="en-GB" dirty="0"/>
          </a:p>
          <a:p>
            <a:pPr algn="r" rtl="1"/>
            <a:endParaRPr lang="he-IL" dirty="0"/>
          </a:p>
          <a:p>
            <a:pPr algn="r" rtl="1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679154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שורה תחתונה מה אנחנו מחפשים?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108BC-1F1D-E4CC-4603-C27E6ED3E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r" rtl="1"/>
            <a:endParaRPr lang="en-GB" dirty="0"/>
          </a:p>
          <a:p>
            <a:pPr algn="r" rtl="1"/>
            <a:endParaRPr lang="he-IL" sz="2800" dirty="0"/>
          </a:p>
          <a:p>
            <a:pPr algn="r" rtl="1"/>
            <a:endParaRPr lang="en-IL" sz="28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245A122-5B25-37CE-CD0A-410FB83F310F}"/>
              </a:ext>
            </a:extLst>
          </p:cNvPr>
          <p:cNvSpPr txBox="1">
            <a:spLocks/>
          </p:cNvSpPr>
          <p:nvPr/>
        </p:nvSpPr>
        <p:spPr>
          <a:xfrm>
            <a:off x="1388962" y="4317357"/>
            <a:ext cx="9695371" cy="1859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buFont typeface="Arial" panose="020B0604020202020204" pitchFamily="34" charset="0"/>
              <a:buNone/>
            </a:pPr>
            <a:r>
              <a:rPr lang="he-IL" dirty="0"/>
              <a:t>הרבה קיבול מול מעט השראות</a:t>
            </a:r>
          </a:p>
          <a:p>
            <a:pPr marL="0" indent="0" algn="r" rtl="1">
              <a:buFont typeface="Arial" panose="020B0604020202020204" pitchFamily="34" charset="0"/>
              <a:buNone/>
            </a:pPr>
            <a:r>
              <a:rPr lang="he-IL" dirty="0"/>
              <a:t>הקטנת השראות מתבצעת באמצעות הקטנת גודל, ממשק ל</a:t>
            </a:r>
            <a:r>
              <a:rPr lang="en-US" dirty="0"/>
              <a:t>PLANE</a:t>
            </a:r>
            <a:endParaRPr lang="he-IL" dirty="0"/>
          </a:p>
          <a:p>
            <a:pPr marL="0" indent="0" algn="r" rtl="1">
              <a:buFont typeface="Arial" panose="020B0604020202020204" pitchFamily="34" charset="0"/>
              <a:buNone/>
            </a:pPr>
            <a:endParaRPr lang="he-IL" dirty="0"/>
          </a:p>
          <a:p>
            <a:pPr algn="r" rtl="1"/>
            <a:endParaRPr lang="en-GB" dirty="0"/>
          </a:p>
          <a:p>
            <a:pPr algn="r" rtl="1"/>
            <a:endParaRPr lang="he-IL" dirty="0"/>
          </a:p>
          <a:p>
            <a:pPr algn="r" rtl="1"/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552870-EF87-486D-DD9D-FC3D06842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234" y="1690688"/>
            <a:ext cx="9884117" cy="220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68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שורה תחתונה מה אנחנו מחפשים?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108BC-1F1D-E4CC-4603-C27E6ED3E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r" rtl="1"/>
            <a:endParaRPr lang="en-GB" dirty="0"/>
          </a:p>
          <a:p>
            <a:pPr algn="r" rtl="1"/>
            <a:endParaRPr lang="he-IL" sz="2800" dirty="0"/>
          </a:p>
          <a:p>
            <a:pPr algn="r" rtl="1"/>
            <a:endParaRPr lang="en-IL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66FDE0-B368-8857-E91F-6053744DC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1825625"/>
            <a:ext cx="94011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942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דוגמא:</a:t>
            </a:r>
            <a:endParaRPr lang="en-IL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A6FE7B-BA39-90A6-B351-BF88A2322837}"/>
              </a:ext>
            </a:extLst>
          </p:cNvPr>
          <p:cNvSpPr txBox="1">
            <a:spLocks/>
          </p:cNvSpPr>
          <p:nvPr/>
        </p:nvSpPr>
        <p:spPr>
          <a:xfrm>
            <a:off x="1481559" y="1569395"/>
            <a:ext cx="9695371" cy="1451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buFont typeface="Arial" panose="020B0604020202020204" pitchFamily="34" charset="0"/>
              <a:buNone/>
            </a:pPr>
            <a:r>
              <a:rPr lang="he-IL" dirty="0"/>
              <a:t>עפ"י המלצת יצרן יש לחבר קיבול מוצא ל</a:t>
            </a:r>
            <a:r>
              <a:rPr lang="en-US" dirty="0"/>
              <a:t>LDO</a:t>
            </a:r>
            <a:r>
              <a:rPr lang="he-IL" dirty="0"/>
              <a:t> של </a:t>
            </a:r>
            <a:r>
              <a:rPr lang="en-GB" dirty="0"/>
              <a:t>1uF</a:t>
            </a:r>
            <a:r>
              <a:rPr lang="he-IL" dirty="0"/>
              <a:t> בנוסף יש לחבר קבל של </a:t>
            </a:r>
            <a:r>
              <a:rPr lang="en-GB" dirty="0"/>
              <a:t>100nF</a:t>
            </a:r>
            <a:r>
              <a:rPr lang="he-IL" dirty="0"/>
              <a:t> בגודל 0805 עבור הרכיב הצרכן</a:t>
            </a:r>
          </a:p>
          <a:p>
            <a:pPr algn="r" rtl="1"/>
            <a:endParaRPr lang="en-GB" dirty="0"/>
          </a:p>
          <a:p>
            <a:pPr algn="r" rtl="1"/>
            <a:endParaRPr lang="he-IL" dirty="0"/>
          </a:p>
          <a:p>
            <a:pPr algn="r" rtl="1"/>
            <a:endParaRPr lang="en-I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CBAAC4-88BD-F658-A23D-B4903EB552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31" t="37764" r="29043" b="32194"/>
          <a:stretch/>
        </p:blipFill>
        <p:spPr>
          <a:xfrm>
            <a:off x="38896" y="2720552"/>
            <a:ext cx="4497221" cy="30094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5B8591-9C7A-E5FA-C1D3-68EC38BD98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86" t="25950" r="30222" b="42658"/>
          <a:stretch/>
        </p:blipFill>
        <p:spPr>
          <a:xfrm>
            <a:off x="4904879" y="2604304"/>
            <a:ext cx="4033121" cy="3125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336260-BCFA-8EFE-4380-9D45A1984A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196" t="29339" r="30154" b="38101"/>
          <a:stretch/>
        </p:blipFill>
        <p:spPr>
          <a:xfrm>
            <a:off x="8538479" y="2604304"/>
            <a:ext cx="3822841" cy="300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911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דוגמא: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27634A-DC22-500A-999B-98FCBDBB8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6772"/>
            <a:ext cx="12192000" cy="568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388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מסקנה</a:t>
            </a:r>
            <a:endParaRPr lang="en-I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96918F-1FF8-FF18-2498-B81B4391467A}"/>
              </a:ext>
            </a:extLst>
          </p:cNvPr>
          <p:cNvSpPr txBox="1">
            <a:spLocks/>
          </p:cNvSpPr>
          <p:nvPr/>
        </p:nvSpPr>
        <p:spPr>
          <a:xfrm>
            <a:off x="1481559" y="1569395"/>
            <a:ext cx="9695371" cy="1451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buFont typeface="Arial" panose="020B0604020202020204" pitchFamily="34" charset="0"/>
              <a:buNone/>
            </a:pPr>
            <a:r>
              <a:rPr lang="he-IL" dirty="0"/>
              <a:t>שימוש בקבל אחד בעל ערך של </a:t>
            </a:r>
            <a:r>
              <a:rPr lang="en-GB" dirty="0"/>
              <a:t>1uF</a:t>
            </a:r>
            <a:r>
              <a:rPr lang="he-IL" dirty="0"/>
              <a:t> באריזה בעלת השראות נמוכה </a:t>
            </a:r>
            <a:r>
              <a:rPr lang="en-GB" dirty="0"/>
              <a:t>0508</a:t>
            </a:r>
            <a:r>
              <a:rPr lang="he-IL" dirty="0"/>
              <a:t> נתן ביצועים טובים יותר מאשר 2 קבלים שונים</a:t>
            </a:r>
          </a:p>
          <a:p>
            <a:pPr algn="r" rtl="1"/>
            <a:endParaRPr lang="en-GB" dirty="0"/>
          </a:p>
          <a:p>
            <a:pPr algn="r" rtl="1"/>
            <a:endParaRPr lang="he-IL" dirty="0"/>
          </a:p>
          <a:p>
            <a:pPr algn="r" rtl="1"/>
            <a:endParaRPr lang="en-I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DBDBFF-39A8-E1C8-D94C-55D0C1967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641" y="2829849"/>
            <a:ext cx="6507952" cy="333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3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איפה הבנה טובה יותר יכולה לעזור לנו?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4BC31-4205-51BE-80FA-D604ECE73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he-IL" sz="2800" dirty="0"/>
              <a:t>הורדת קבלים מיותרים (מזעור)</a:t>
            </a:r>
          </a:p>
          <a:p>
            <a:pPr algn="r" rtl="1"/>
            <a:r>
              <a:rPr lang="he-IL" sz="2800" dirty="0"/>
              <a:t>הפסקת מלחמות מיותרות בעריכה</a:t>
            </a:r>
          </a:p>
          <a:p>
            <a:pPr algn="r" rtl="1"/>
            <a:endParaRPr lang="en-IL" sz="2800" dirty="0"/>
          </a:p>
        </p:txBody>
      </p:sp>
    </p:spTree>
    <p:extLst>
      <p:ext uri="{BB962C8B-B14F-4D97-AF65-F5344CB8AC3E}">
        <p14:creationId xmlns:p14="http://schemas.microsoft.com/office/powerpoint/2010/main" val="237580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en-GB" dirty="0"/>
              <a:t>Cavities</a:t>
            </a:r>
            <a:endParaRPr lang="en-I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96918F-1FF8-FF18-2498-B81B4391467A}"/>
              </a:ext>
            </a:extLst>
          </p:cNvPr>
          <p:cNvSpPr txBox="1">
            <a:spLocks/>
          </p:cNvSpPr>
          <p:nvPr/>
        </p:nvSpPr>
        <p:spPr>
          <a:xfrm>
            <a:off x="1481559" y="1569395"/>
            <a:ext cx="9695371" cy="1451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buFont typeface="Arial" panose="020B0604020202020204" pitchFamily="34" charset="0"/>
              <a:buNone/>
            </a:pPr>
            <a:r>
              <a:rPr lang="he-IL" dirty="0"/>
              <a:t>צימוד של 2 משטחים יקרא </a:t>
            </a:r>
            <a:r>
              <a:rPr lang="en-US" dirty="0"/>
              <a:t>Cavity</a:t>
            </a:r>
            <a:r>
              <a:rPr lang="he-IL" dirty="0"/>
              <a:t> </a:t>
            </a:r>
          </a:p>
          <a:p>
            <a:pPr algn="r" rtl="1"/>
            <a:endParaRPr lang="en-GB" dirty="0"/>
          </a:p>
          <a:p>
            <a:pPr algn="r" rtl="1"/>
            <a:endParaRPr lang="he-IL" dirty="0"/>
          </a:p>
          <a:p>
            <a:pPr algn="r" rtl="1"/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7FE66C-33E8-52CE-2F13-907662830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800" y="2460966"/>
            <a:ext cx="5576968" cy="35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869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קיבול של </a:t>
            </a:r>
            <a:r>
              <a:rPr lang="en-US" dirty="0"/>
              <a:t>Cavity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E4F6E4-DCF1-77A0-54F3-3DEA30D40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69" y="2648010"/>
            <a:ext cx="2800350" cy="1724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A1EE9A-2E0C-7ACB-5335-61BE0FC17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819" y="1394252"/>
            <a:ext cx="2800350" cy="15501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E78C62-4505-2640-1DB2-188F384842BD}"/>
                  </a:ext>
                </a:extLst>
              </p:cNvPr>
              <p:cNvSpPr txBox="1"/>
              <p:nvPr/>
            </p:nvSpPr>
            <p:spPr>
              <a:xfrm>
                <a:off x="3178819" y="2648010"/>
                <a:ext cx="7863429" cy="18503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𝐷𝑘</m:t>
                      </m:r>
                      <m:f>
                        <m:f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GB" sz="3200" b="0" i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GB" sz="3200" b="0" i="0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GB" sz="3200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3200" b="0" i="0" smtClean="0">
                          <a:latin typeface="Cambria Math" panose="02040503050406030204" pitchFamily="18" charset="0"/>
                        </a:rPr>
                        <m:t>85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  <m:r>
                            <m:rPr>
                              <m:sty m:val="p"/>
                            </m:rPr>
                            <a:rPr lang="en-GB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mm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𝑚𝑚</m:t>
                          </m:r>
                        </m:num>
                        <m:den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𝑚𝑚</m:t>
                          </m:r>
                        </m:den>
                      </m:f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21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𝑝𝐹</m:t>
                      </m:r>
                    </m:oMath>
                  </m:oMathPara>
                </a14:m>
                <a:endParaRPr lang="en-IL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E78C62-4505-2640-1DB2-188F38484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819" y="2648010"/>
                <a:ext cx="7863429" cy="1850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7203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התנגדות של </a:t>
            </a:r>
            <a:r>
              <a:rPr lang="en-US" dirty="0"/>
              <a:t>Cavity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E78C62-4505-2640-1DB2-188F384842BD}"/>
                  </a:ext>
                </a:extLst>
              </p:cNvPr>
              <p:cNvSpPr txBox="1"/>
              <p:nvPr/>
            </p:nvSpPr>
            <p:spPr>
              <a:xfrm>
                <a:off x="2067650" y="1874417"/>
                <a:ext cx="7863429" cy="14144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𝐿𝑒𝑛</m:t>
                          </m:r>
                        </m:num>
                        <m:den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GB" sz="3200" dirty="0"/>
              </a:p>
              <a:p>
                <a:endParaRPr lang="en-IL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E78C62-4505-2640-1DB2-188F38484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650" y="1874417"/>
                <a:ext cx="7863429" cy="14144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C21932D-663D-5DE2-C03C-F6DC3332E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06" y="1195749"/>
            <a:ext cx="3114675" cy="1781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FC6FAD-69FC-CF26-A514-140A2839B2F3}"/>
                  </a:ext>
                </a:extLst>
              </p:cNvPr>
              <p:cNvSpPr txBox="1"/>
              <p:nvPr/>
            </p:nvSpPr>
            <p:spPr>
              <a:xfrm>
                <a:off x="2067650" y="3288843"/>
                <a:ext cx="786342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𝑐𝑜𝑝𝑝𝑒𝑟</m:t>
                          </m:r>
                        </m:e>
                      </m:d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en-IL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FC6FAD-69FC-CF26-A514-140A2839B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650" y="3288843"/>
                <a:ext cx="7863429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81498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השראות של </a:t>
            </a:r>
            <a:r>
              <a:rPr lang="en-US" dirty="0"/>
              <a:t>Cavity</a:t>
            </a:r>
            <a:r>
              <a:rPr lang="he-IL" dirty="0"/>
              <a:t> 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3DA1C1-2338-9D5C-5579-E248D6B30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777" y="2011363"/>
            <a:ext cx="889444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34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השראות של </a:t>
            </a:r>
            <a:r>
              <a:rPr lang="en-US" dirty="0"/>
              <a:t>Cavity</a:t>
            </a:r>
            <a:r>
              <a:rPr lang="he-IL" dirty="0"/>
              <a:t> 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698ACF-074D-7CEB-BCBA-5C0F652257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909"/>
          <a:stretch/>
        </p:blipFill>
        <p:spPr>
          <a:xfrm>
            <a:off x="838200" y="1690688"/>
            <a:ext cx="10344150" cy="13918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EC6002-24D3-3207-8472-B676350D03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32" t="36472" r="27907" b="6463"/>
          <a:stretch/>
        </p:blipFill>
        <p:spPr>
          <a:xfrm>
            <a:off x="4656842" y="3572758"/>
            <a:ext cx="3337090" cy="255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6159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השראות של </a:t>
            </a:r>
            <a:r>
              <a:rPr lang="en-US" dirty="0"/>
              <a:t>Cavity</a:t>
            </a:r>
            <a:r>
              <a:rPr lang="he-IL" dirty="0"/>
              <a:t> 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7D4864-0D98-358B-E94F-5D8DEBCA5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000625" cy="4581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C28952-FE15-EE36-5E00-78413A472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4705350" cy="762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842ED7-33AF-FD8C-B6D7-04AFF8974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3483" y="2981325"/>
            <a:ext cx="242887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982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השראות של </a:t>
            </a:r>
            <a:r>
              <a:rPr lang="en-US" dirty="0"/>
              <a:t>Cavity</a:t>
            </a:r>
            <a:r>
              <a:rPr lang="he-IL" dirty="0"/>
              <a:t> </a:t>
            </a:r>
            <a:endParaRPr lang="en-I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79B195-B2B9-655B-62DF-59F791A2C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28" y="1617462"/>
            <a:ext cx="5597956" cy="48754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539861-E197-01D0-C17F-0502CA605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187" y="2106191"/>
            <a:ext cx="4726685" cy="438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4535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השראות של </a:t>
            </a:r>
            <a:r>
              <a:rPr lang="en-US" dirty="0"/>
              <a:t>Cavity</a:t>
            </a:r>
            <a:r>
              <a:rPr lang="he-IL" dirty="0"/>
              <a:t> 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22C8D-2F34-BD6F-B867-BFE4990CE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60" y="2106191"/>
            <a:ext cx="5891514" cy="42509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A8EA81-DC32-5792-4849-6B032ECC9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231" y="2106191"/>
            <a:ext cx="4791992" cy="450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237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השראות של </a:t>
            </a:r>
            <a:r>
              <a:rPr lang="en-US" dirty="0"/>
              <a:t>Cavity</a:t>
            </a:r>
            <a:r>
              <a:rPr lang="he-IL" dirty="0"/>
              <a:t> 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CE55C-5AD2-3BC9-FD7B-F39A558A8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24" y="1748099"/>
            <a:ext cx="5792876" cy="47447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7F5A80-7E43-3D76-BC1D-6159EDEB2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145" y="1684864"/>
            <a:ext cx="5445406" cy="517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623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נחזור לאימפדנס</a:t>
            </a:r>
            <a:endParaRPr lang="en-I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360F10-E7FA-74C6-B999-7BDB02FBA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2558005"/>
            <a:ext cx="8458200" cy="400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48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72D81-D14C-D894-3CBB-162A8F094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מאיפה מסתכלים על הבעיה?</a:t>
            </a:r>
            <a:endParaRPr lang="en-IL" dirty="0"/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BEAAAD4F-10B6-387C-D85A-E87C3C60BD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717413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49862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en-US" dirty="0"/>
              <a:t>ON </a:t>
            </a:r>
            <a:r>
              <a:rPr lang="en-GB" dirty="0"/>
              <a:t>DIE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A1FF02-CBFB-CA8A-6F6F-8D3B4FB30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58" y="1690688"/>
            <a:ext cx="6124575" cy="5286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DE96AD-EAC1-3069-AF2D-B910B8B32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618" y="3778250"/>
            <a:ext cx="4781550" cy="2714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45E8E6-854E-AF57-34F7-EFD872BB2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6365" y="1514475"/>
            <a:ext cx="380047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933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en-US" dirty="0"/>
              <a:t>ON </a:t>
            </a:r>
            <a:r>
              <a:rPr lang="en-GB" dirty="0"/>
              <a:t>DIE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D1F64-4570-CA2A-B86F-8071C9182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478" y="1350680"/>
            <a:ext cx="7282779" cy="175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968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איך מהנדסים </a:t>
            </a:r>
            <a:r>
              <a:rPr lang="en-US" dirty="0"/>
              <a:t>PDN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A1609-DB60-043F-9E38-75408C046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4227"/>
            <a:ext cx="10515600" cy="1608097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מגדירים את רוחב הסרט שבו אנו עובדים לפי תדר מיתוג\</a:t>
            </a:r>
            <a:r>
              <a:rPr lang="en-US" dirty="0"/>
              <a:t>RT</a:t>
            </a:r>
            <a:r>
              <a:rPr lang="he-IL" dirty="0"/>
              <a:t> מקסימלי</a:t>
            </a:r>
          </a:p>
          <a:p>
            <a:pPr algn="r" rtl="1"/>
            <a:r>
              <a:rPr lang="he-IL" dirty="0"/>
              <a:t>כדאי אם לא עובדים במהירויות גבוהות לאפיין תדר נמוך+</a:t>
            </a:r>
            <a:r>
              <a:rPr lang="en-US" dirty="0"/>
              <a:t>RT</a:t>
            </a:r>
            <a:r>
              <a:rPr lang="he-IL" dirty="0"/>
              <a:t> גבוה</a:t>
            </a:r>
          </a:p>
          <a:p>
            <a:pPr marL="0" indent="0" algn="r" rtl="1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505211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איך מהנדסים </a:t>
            </a:r>
            <a:r>
              <a:rPr lang="en-US" dirty="0"/>
              <a:t>PDN</a:t>
            </a:r>
            <a:r>
              <a:rPr lang="he-IL" dirty="0"/>
              <a:t> יציאה מהאריזה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A1609-DB60-043F-9E38-75408C046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24601"/>
            <a:ext cx="10515600" cy="2221555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נשתמש באריזה בעלת השראות נמוכה-&gt; </a:t>
            </a:r>
            <a:r>
              <a:rPr lang="en-US" dirty="0"/>
              <a:t>BGA</a:t>
            </a:r>
            <a:r>
              <a:rPr lang="he-IL" dirty="0"/>
              <a:t> </a:t>
            </a:r>
            <a:r>
              <a:rPr lang="en-US" dirty="0"/>
              <a:t>CSP</a:t>
            </a:r>
            <a:endParaRPr lang="he-IL" dirty="0"/>
          </a:p>
          <a:p>
            <a:pPr algn="r" rtl="1"/>
            <a:r>
              <a:rPr lang="he-IL" dirty="0"/>
              <a:t>נעדיף להשתמש ב</a:t>
            </a:r>
            <a:r>
              <a:rPr lang="en-US" dirty="0"/>
              <a:t>VIA</a:t>
            </a:r>
            <a:r>
              <a:rPr lang="en-GB" dirty="0"/>
              <a:t> ON PAD</a:t>
            </a:r>
            <a:r>
              <a:rPr lang="he-IL" dirty="0"/>
              <a:t> אם לא אז במערך </a:t>
            </a:r>
            <a:r>
              <a:rPr lang="en-US" dirty="0"/>
              <a:t>VIA</a:t>
            </a:r>
            <a:r>
              <a:rPr lang="he-IL" dirty="0"/>
              <a:t> אם לא אז ב</a:t>
            </a:r>
            <a:r>
              <a:rPr lang="en-US" dirty="0"/>
              <a:t>VIA</a:t>
            </a:r>
            <a:r>
              <a:rPr lang="he-IL" dirty="0"/>
              <a:t> קרובה</a:t>
            </a:r>
          </a:p>
          <a:p>
            <a:pPr algn="r" rtl="1"/>
            <a:r>
              <a:rPr lang="he-IL" dirty="0"/>
              <a:t>נעדיף להגיע למשטח רחב על מנת שה</a:t>
            </a:r>
            <a:r>
              <a:rPr lang="en-US" dirty="0"/>
              <a:t>S IND</a:t>
            </a:r>
            <a:r>
              <a:rPr lang="he-IL" dirty="0"/>
              <a:t> יהיה נמוך ככל האפשר</a:t>
            </a:r>
          </a:p>
          <a:p>
            <a:pPr marL="0" indent="0" algn="r" rtl="1">
              <a:buNone/>
            </a:pPr>
            <a:endParaRPr lang="he-I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88E1C9-5A97-BDDC-BDB3-FE27F26600FA}"/>
              </a:ext>
            </a:extLst>
          </p:cNvPr>
          <p:cNvSpPr/>
          <p:nvPr/>
        </p:nvSpPr>
        <p:spPr>
          <a:xfrm>
            <a:off x="5370654" y="1690688"/>
            <a:ext cx="1851948" cy="1608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e-IL" sz="3200" dirty="0"/>
              <a:t>אריזה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385637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איך מהנדסים </a:t>
            </a:r>
            <a:r>
              <a:rPr lang="en-US" dirty="0"/>
              <a:t>PDN</a:t>
            </a:r>
            <a:r>
              <a:rPr lang="he-IL" dirty="0"/>
              <a:t> קבל </a:t>
            </a:r>
            <a:r>
              <a:rPr lang="en-US" dirty="0"/>
              <a:t>Decupling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A1609-DB60-043F-9E38-75408C046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24601"/>
            <a:ext cx="10515600" cy="2221555"/>
          </a:xfrm>
        </p:spPr>
        <p:txBody>
          <a:bodyPr>
            <a:normAutofit fontScale="92500" lnSpcReduction="10000"/>
          </a:bodyPr>
          <a:lstStyle/>
          <a:p>
            <a:pPr algn="r" rtl="1"/>
            <a:r>
              <a:rPr lang="he-IL" dirty="0"/>
              <a:t>נקרב את הקבל ככל הניתן לאריזה</a:t>
            </a:r>
          </a:p>
          <a:p>
            <a:pPr algn="r" rtl="1"/>
            <a:r>
              <a:rPr lang="he-IL" dirty="0"/>
              <a:t>נשתמש באריזה בעלת השראות נמוכה</a:t>
            </a:r>
          </a:p>
          <a:p>
            <a:pPr algn="r" rtl="1"/>
            <a:r>
              <a:rPr lang="he-IL" dirty="0"/>
              <a:t>נשתמש בערך שיתן לנו קיבול מקסימלי והשראות נמוכה על מנת לשמש כפילטר רחב סרט\ במידה ולא נשתמש במערך קבלים(יוצר תהודה מקבילית)</a:t>
            </a:r>
          </a:p>
          <a:p>
            <a:pPr algn="r" rtl="1"/>
            <a:r>
              <a:rPr lang="he-IL" dirty="0"/>
              <a:t>-נעדיף להשתמש ב</a:t>
            </a:r>
            <a:r>
              <a:rPr lang="en-US" dirty="0"/>
              <a:t>VIA</a:t>
            </a:r>
            <a:r>
              <a:rPr lang="en-GB" dirty="0"/>
              <a:t> ON PAD</a:t>
            </a:r>
            <a:r>
              <a:rPr lang="he-IL" dirty="0"/>
              <a:t> אם לא אז במערך </a:t>
            </a:r>
            <a:r>
              <a:rPr lang="en-US" dirty="0"/>
              <a:t>VIA</a:t>
            </a:r>
            <a:r>
              <a:rPr lang="he-IL" dirty="0"/>
              <a:t> אם לא אז ב</a:t>
            </a:r>
            <a:r>
              <a:rPr lang="en-US" dirty="0"/>
              <a:t>VIA</a:t>
            </a:r>
            <a:r>
              <a:rPr lang="he-IL" dirty="0"/>
              <a:t> קרובה</a:t>
            </a:r>
          </a:p>
          <a:p>
            <a:pPr algn="r" rtl="1"/>
            <a:endParaRPr lang="he-IL" dirty="0"/>
          </a:p>
          <a:p>
            <a:pPr marL="0" indent="0" algn="r" rtl="1">
              <a:buNone/>
            </a:pPr>
            <a:endParaRPr lang="he-I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88E1C9-5A97-BDDC-BDB3-FE27F26600FA}"/>
              </a:ext>
            </a:extLst>
          </p:cNvPr>
          <p:cNvSpPr/>
          <p:nvPr/>
        </p:nvSpPr>
        <p:spPr>
          <a:xfrm>
            <a:off x="5370654" y="1690688"/>
            <a:ext cx="1851948" cy="1608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cap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848999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איך מהנדסים </a:t>
            </a:r>
            <a:r>
              <a:rPr lang="en-US" dirty="0"/>
              <a:t>PDN</a:t>
            </a:r>
            <a:r>
              <a:rPr lang="he-IL" dirty="0"/>
              <a:t> </a:t>
            </a:r>
            <a:r>
              <a:rPr lang="en-US" dirty="0"/>
              <a:t>Cavity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A1609-DB60-043F-9E38-75408C046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59216"/>
            <a:ext cx="10515600" cy="2586941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נשתמש ב</a:t>
            </a:r>
            <a:r>
              <a:rPr lang="en-US" dirty="0"/>
              <a:t>PLANE</a:t>
            </a:r>
            <a:r>
              <a:rPr lang="he-IL" dirty="0"/>
              <a:t> קרובים ככל הניתן אחד לשני כאשר </a:t>
            </a:r>
            <a:r>
              <a:rPr lang="en-US" dirty="0"/>
              <a:t>PLANE</a:t>
            </a:r>
            <a:r>
              <a:rPr lang="he-IL" dirty="0"/>
              <a:t> המתח בשאיפה שכבה מלאה\ במידה ולא ניתן נשתמש בקו עבה בעל השראות נמוכה</a:t>
            </a:r>
          </a:p>
          <a:p>
            <a:pPr algn="r" rtl="1"/>
            <a:r>
              <a:rPr lang="he-IL" dirty="0"/>
              <a:t>נוריד את השראות החיבור באמצעות חיבור רב של </a:t>
            </a:r>
            <a:r>
              <a:rPr lang="en-US" dirty="0"/>
              <a:t>VIA</a:t>
            </a:r>
            <a:r>
              <a:rPr lang="he-IL" dirty="0"/>
              <a:t> לאריזה ולקבלים</a:t>
            </a:r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marL="0" indent="0" algn="r" rtl="1">
              <a:buNone/>
            </a:pPr>
            <a:endParaRPr lang="he-I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88E1C9-5A97-BDDC-BDB3-FE27F26600FA}"/>
              </a:ext>
            </a:extLst>
          </p:cNvPr>
          <p:cNvSpPr/>
          <p:nvPr/>
        </p:nvSpPr>
        <p:spPr>
          <a:xfrm>
            <a:off x="5370654" y="1690688"/>
            <a:ext cx="1851948" cy="1608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Cavity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2403430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איך מהנדסים </a:t>
            </a:r>
            <a:r>
              <a:rPr lang="en-US" dirty="0"/>
              <a:t>VRM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A1609-DB60-043F-9E38-75408C046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59216"/>
            <a:ext cx="10515600" cy="2586941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בשאיפה להשתמש בסליל קטן ככל הניתן( בהיבט </a:t>
            </a:r>
            <a:r>
              <a:rPr lang="en-US" dirty="0"/>
              <a:t>PDN</a:t>
            </a:r>
            <a:r>
              <a:rPr lang="he-IL" dirty="0"/>
              <a:t>- בהבטי תכנון </a:t>
            </a:r>
            <a:r>
              <a:rPr lang="en-US" dirty="0"/>
              <a:t>DCDC</a:t>
            </a:r>
            <a:r>
              <a:rPr lang="he-IL" dirty="0"/>
              <a:t> הפוך)</a:t>
            </a:r>
          </a:p>
          <a:p>
            <a:pPr algn="r" rtl="1"/>
            <a:r>
              <a:rPr lang="he-IL" dirty="0"/>
              <a:t>נרצה קבל גדול ככל הניתן עם </a:t>
            </a:r>
            <a:r>
              <a:rPr lang="en-US" dirty="0"/>
              <a:t>R</a:t>
            </a:r>
            <a:r>
              <a:rPr lang="he-IL" dirty="0"/>
              <a:t> גדול(על מנת לקבל </a:t>
            </a:r>
            <a:r>
              <a:rPr lang="en-US" dirty="0"/>
              <a:t>Q</a:t>
            </a:r>
            <a:r>
              <a:rPr lang="he-IL" dirty="0"/>
              <a:t> נמוך)</a:t>
            </a:r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marL="0" indent="0" algn="r" rtl="1">
              <a:buNone/>
            </a:pPr>
            <a:endParaRPr lang="he-I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88E1C9-5A97-BDDC-BDB3-FE27F26600FA}"/>
              </a:ext>
            </a:extLst>
          </p:cNvPr>
          <p:cNvSpPr/>
          <p:nvPr/>
        </p:nvSpPr>
        <p:spPr>
          <a:xfrm>
            <a:off x="5370654" y="1690688"/>
            <a:ext cx="1851948" cy="16080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VRM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7113431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שימוש בסימולציה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A1609-DB60-043F-9E38-75408C046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2586941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ניתן לבצע טיוב של הערכים באמצעות סימולציה</a:t>
            </a:r>
          </a:p>
          <a:p>
            <a:pPr algn="r" rtl="1"/>
            <a:r>
              <a:rPr lang="he-IL" dirty="0"/>
              <a:t>תוכנות כמו </a:t>
            </a:r>
            <a:r>
              <a:rPr lang="en-US" dirty="0"/>
              <a:t>HYPERLYNX</a:t>
            </a:r>
            <a:r>
              <a:rPr lang="he-IL" dirty="0"/>
              <a:t> </a:t>
            </a:r>
            <a:r>
              <a:rPr lang="en-US" dirty="0"/>
              <a:t>ADS</a:t>
            </a:r>
            <a:r>
              <a:rPr lang="he-IL" dirty="0"/>
              <a:t> וכו' נותנות תוצאות טובות ומדויקות</a:t>
            </a:r>
          </a:p>
          <a:p>
            <a:pPr marL="0" indent="0" algn="r" rtl="1">
              <a:buNone/>
            </a:pPr>
            <a:endParaRPr lang="he-IL" dirty="0"/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marL="0" indent="0" algn="r" rtl="1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97130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en-GB" dirty="0"/>
              <a:t>IR-DCDROP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A1609-DB60-043F-9E38-75408C046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1897464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סימולציה זאת מבצעת סימולצית </a:t>
            </a:r>
            <a:r>
              <a:rPr lang="en-US" dirty="0"/>
              <a:t>DC</a:t>
            </a:r>
            <a:r>
              <a:rPr lang="he-IL" dirty="0"/>
              <a:t> של נפילת מתח  וצפיפות זרם בתלות בטמפ'</a:t>
            </a:r>
          </a:p>
          <a:p>
            <a:pPr marL="0" indent="0" algn="r" rtl="1">
              <a:buNone/>
            </a:pPr>
            <a:endParaRPr lang="he-IL" dirty="0"/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marL="0" indent="0" algn="r" rtl="1">
              <a:buNone/>
            </a:pPr>
            <a:endParaRPr lang="he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8BD40F-9B15-32CE-5349-683CEC959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84" y="2295124"/>
            <a:ext cx="6169195" cy="419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177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en-GB" dirty="0"/>
              <a:t>Decupling wizard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A1609-DB60-043F-9E38-75408C046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1897464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סימולציה זאת מבצעת ניתוח של האימפדנס בתלות בתדר</a:t>
            </a:r>
          </a:p>
          <a:p>
            <a:pPr marL="0" indent="0" algn="r" rtl="1">
              <a:buNone/>
            </a:pPr>
            <a:endParaRPr lang="he-IL" dirty="0"/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marL="0" indent="0" algn="r" rtl="1">
              <a:buNone/>
            </a:pPr>
            <a:endParaRPr lang="he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8000F9-B9F4-B2C0-A802-FC95373F0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793" y="2639421"/>
            <a:ext cx="6373407" cy="419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367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58EF5E-BD1A-54D5-E70F-7C98C1DCA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2835E7-218F-3F89-3EA3-FAEA9E80E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65" y="12562"/>
            <a:ext cx="9414999" cy="648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9149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en-GB" dirty="0"/>
              <a:t>Plane noise analyses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A1609-DB60-043F-9E38-75408C046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1897464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סימולציה זאת מבצעת ניתוח של עומס טרנזאנטי והשפעתו על המשטח</a:t>
            </a:r>
          </a:p>
          <a:p>
            <a:pPr marL="0" indent="0" algn="r" rtl="1">
              <a:buNone/>
            </a:pPr>
            <a:endParaRPr lang="he-IL" dirty="0"/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marL="0" indent="0" algn="r" rtl="1">
              <a:buNone/>
            </a:pPr>
            <a:endParaRPr lang="he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29F79B-9DE1-77DA-BE9B-72497C9AC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962" y="2350080"/>
            <a:ext cx="8762035" cy="369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0126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טכנולוגיה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A1609-DB60-043F-9E38-75408C046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3784136"/>
          </a:xfrm>
        </p:spPr>
        <p:txBody>
          <a:bodyPr>
            <a:normAutofit/>
          </a:bodyPr>
          <a:lstStyle/>
          <a:p>
            <a:pPr algn="r" rtl="1"/>
            <a:r>
              <a:rPr lang="he-IL" dirty="0"/>
              <a:t>הסימולציות רובן מבוצעות באמצעות מנוע </a:t>
            </a:r>
            <a:r>
              <a:rPr lang="en-GB" dirty="0"/>
              <a:t>2.5D</a:t>
            </a:r>
            <a:r>
              <a:rPr lang="he-IL" dirty="0"/>
              <a:t> כלומר פתרון עבור מודלים ידועים ורק בנק' אי רציפות פתרון בתלת מימד לכן זמן ההרצה שלהן מהיר מאוד(דק בודדות)</a:t>
            </a:r>
          </a:p>
          <a:p>
            <a:pPr algn="r" rtl="1"/>
            <a:r>
              <a:rPr lang="he-IL" dirty="0"/>
              <a:t>הסימולציות נחשבות למדויקות ואמינות בשוק</a:t>
            </a:r>
          </a:p>
          <a:p>
            <a:pPr algn="r" rtl="1"/>
            <a:r>
              <a:rPr lang="he-IL" dirty="0"/>
              <a:t>על מנת לאשר את איכות הסימולציה יש לתכנן מעגלי בדיקה בסיסים ולבדוק קורולציה</a:t>
            </a:r>
          </a:p>
          <a:p>
            <a:pPr marL="0" indent="0" algn="r" rtl="1">
              <a:buNone/>
            </a:pPr>
            <a:endParaRPr lang="he-IL" dirty="0"/>
          </a:p>
          <a:p>
            <a:pPr algn="r" rtl="1"/>
            <a:endParaRPr lang="he-IL" dirty="0"/>
          </a:p>
          <a:p>
            <a:pPr algn="r" rtl="1"/>
            <a:endParaRPr lang="he-IL" dirty="0"/>
          </a:p>
          <a:p>
            <a:pPr marL="0" indent="0" algn="r" rtl="1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617944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223" y="2675731"/>
            <a:ext cx="10515600" cy="1325563"/>
          </a:xfrm>
        </p:spPr>
        <p:txBody>
          <a:bodyPr/>
          <a:lstStyle/>
          <a:p>
            <a:pPr algn="ctr" rtl="1"/>
            <a:r>
              <a:rPr lang="he-IL" dirty="0"/>
              <a:t>תודה על ההקשבה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858180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72D81-D14C-D894-3CBB-162A8F094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הבעיה</a:t>
            </a:r>
            <a:endParaRPr lang="en-IL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B52174D-3433-81E6-8903-6F280E6FD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096" y="1908313"/>
            <a:ext cx="6885332" cy="337930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E120D09-1270-87CB-8EFA-B65E45BC3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97" y="573260"/>
            <a:ext cx="4545214" cy="111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72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מה השלבים?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4BC31-4205-51BE-80FA-D604ECE73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he-IL" dirty="0"/>
              <a:t>מגדירים את רוחב הסרט שבו אנו עובדים</a:t>
            </a:r>
          </a:p>
          <a:p>
            <a:pPr algn="r" rtl="1"/>
            <a:r>
              <a:rPr lang="he-IL" sz="2800" dirty="0"/>
              <a:t>מגדירים את ה</a:t>
            </a:r>
            <a:r>
              <a:rPr lang="en-US" sz="2800" dirty="0"/>
              <a:t>RIPPLE</a:t>
            </a:r>
            <a:r>
              <a:rPr lang="he-IL" sz="2800" dirty="0"/>
              <a:t> וה</a:t>
            </a:r>
            <a:r>
              <a:rPr lang="en-US" sz="2800" dirty="0"/>
              <a:t>DRO</a:t>
            </a:r>
            <a:r>
              <a:rPr lang="en-US" dirty="0"/>
              <a:t>P</a:t>
            </a:r>
            <a:r>
              <a:rPr lang="he-IL" dirty="0"/>
              <a:t> המקסימלי שאנחנו יכולים לספוג</a:t>
            </a:r>
          </a:p>
          <a:p>
            <a:pPr algn="r" rtl="1"/>
            <a:r>
              <a:rPr lang="he-IL" sz="2800" dirty="0"/>
              <a:t>מאפיינים </a:t>
            </a:r>
            <a:r>
              <a:rPr lang="en-US" sz="2800" dirty="0"/>
              <a:t>ZTARGET</a:t>
            </a:r>
            <a:r>
              <a:rPr lang="he-IL" sz="2800" dirty="0"/>
              <a:t> שמתאים לסעיף הקודם</a:t>
            </a:r>
          </a:p>
          <a:p>
            <a:pPr algn="r" rtl="1"/>
            <a:r>
              <a:rPr lang="he-IL" sz="2800" dirty="0"/>
              <a:t>מתכננים את רשת ה</a:t>
            </a:r>
            <a:r>
              <a:rPr lang="en-US" sz="2800" dirty="0"/>
              <a:t>PDN</a:t>
            </a:r>
            <a:r>
              <a:rPr lang="he-IL" sz="2800" dirty="0"/>
              <a:t> על פי </a:t>
            </a:r>
            <a:r>
              <a:rPr lang="he-IL" dirty="0"/>
              <a:t>ערך ה</a:t>
            </a:r>
            <a:r>
              <a:rPr lang="en-US" dirty="0"/>
              <a:t>ZTARGET</a:t>
            </a:r>
            <a:endParaRPr lang="he-IL" sz="2800" dirty="0"/>
          </a:p>
          <a:p>
            <a:pPr algn="r" rtl="1"/>
            <a:endParaRPr lang="en-IL" sz="2800" dirty="0"/>
          </a:p>
        </p:txBody>
      </p:sp>
    </p:spTree>
    <p:extLst>
      <p:ext uri="{BB962C8B-B14F-4D97-AF65-F5344CB8AC3E}">
        <p14:creationId xmlns:p14="http://schemas.microsoft.com/office/powerpoint/2010/main" val="2709532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 </a:t>
            </a:r>
            <a:r>
              <a:rPr lang="en-US" dirty="0"/>
              <a:t>RLC</a:t>
            </a:r>
            <a:r>
              <a:rPr lang="he-IL" dirty="0"/>
              <a:t> מה הפרמטרים שאכפת לנו מהם?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4BC31-4205-51BE-80FA-D604ECE73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he-IL" dirty="0"/>
              <a:t>תדר התהודה- הינו התדר שבו נקבל את התגובה המשמעותית ביותר למדרגה שלנו</a:t>
            </a:r>
          </a:p>
          <a:p>
            <a:pPr algn="r" rtl="1"/>
            <a:r>
              <a:rPr lang="en-US" dirty="0"/>
              <a:t>Q</a:t>
            </a:r>
            <a:r>
              <a:rPr lang="he-IL" dirty="0"/>
              <a:t>- מקדם הריסון שלנו -&gt; בתגובה למדרגה נקבל ריסון שפרופורציונלי לגודל ה</a:t>
            </a:r>
            <a:r>
              <a:rPr lang="en-US" dirty="0"/>
              <a:t>Q</a:t>
            </a:r>
            <a:r>
              <a:rPr lang="he-IL" dirty="0"/>
              <a:t> כלומר במידה ויש לנו </a:t>
            </a:r>
            <a:r>
              <a:rPr lang="en-GB" dirty="0"/>
              <a:t>Q=3</a:t>
            </a:r>
            <a:r>
              <a:rPr lang="he-IL" dirty="0"/>
              <a:t> נראה כ3 מחזורים עד לריסון</a:t>
            </a:r>
          </a:p>
          <a:p>
            <a:pPr algn="r" rtl="1"/>
            <a:r>
              <a:rPr lang="en-US" dirty="0"/>
              <a:t>ESR</a:t>
            </a:r>
            <a:r>
              <a:rPr lang="he-IL" dirty="0"/>
              <a:t>-</a:t>
            </a:r>
            <a:r>
              <a:rPr lang="en-US" dirty="0"/>
              <a:t>EPR</a:t>
            </a:r>
            <a:r>
              <a:rPr lang="he-IL" dirty="0"/>
              <a:t> – ההתנגדות בתדר </a:t>
            </a:r>
            <a:r>
              <a:rPr lang="en-US" dirty="0"/>
              <a:t>DC</a:t>
            </a:r>
            <a:r>
              <a:rPr lang="he-IL" dirty="0"/>
              <a:t> של המעגל</a:t>
            </a:r>
          </a:p>
          <a:p>
            <a:pPr algn="r" rtl="1"/>
            <a:endParaRPr lang="en-GB" dirty="0"/>
          </a:p>
          <a:p>
            <a:pPr algn="r" rtl="1"/>
            <a:endParaRPr lang="he-IL" sz="2800" dirty="0"/>
          </a:p>
          <a:p>
            <a:pPr algn="r" rtl="1"/>
            <a:endParaRPr lang="en-IL" sz="2800" dirty="0"/>
          </a:p>
        </p:txBody>
      </p:sp>
    </p:spTree>
    <p:extLst>
      <p:ext uri="{BB962C8B-B14F-4D97-AF65-F5344CB8AC3E}">
        <p14:creationId xmlns:p14="http://schemas.microsoft.com/office/powerpoint/2010/main" val="276157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חזרה לבסיס מעגלי </a:t>
            </a:r>
            <a:r>
              <a:rPr lang="en-US" dirty="0"/>
              <a:t>RLC</a:t>
            </a:r>
            <a:endParaRPr lang="en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8CE950-3C16-56C3-F3C8-1DCA1B6DC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D27750-EEEF-2BDC-CD8F-4E2B7FE983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6" r="1007"/>
          <a:stretch/>
        </p:blipFill>
        <p:spPr>
          <a:xfrm>
            <a:off x="1258956" y="1690688"/>
            <a:ext cx="10094844" cy="467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3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467</TotalTime>
  <Words>754</Words>
  <Application>Microsoft Office PowerPoint</Application>
  <PresentationFormat>מסך רחב</PresentationFormat>
  <Paragraphs>156</Paragraphs>
  <Slides>52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Office Theme</vt:lpstr>
      <vt:lpstr>Power integrity מבוא ל</vt:lpstr>
      <vt:lpstr>מה אכפת לנו?</vt:lpstr>
      <vt:lpstr>איפה הבנה טובה יותר יכולה לעזור לנו?</vt:lpstr>
      <vt:lpstr>מאיפה מסתכלים על הבעיה?</vt:lpstr>
      <vt:lpstr>מצגת של PowerPoint‏</vt:lpstr>
      <vt:lpstr>הבעיה</vt:lpstr>
      <vt:lpstr>מה השלבים?</vt:lpstr>
      <vt:lpstr> RLC מה הפרמטרים שאכפת לנו מהם?</vt:lpstr>
      <vt:lpstr>חזרה לבסיס מעגלי RLC</vt:lpstr>
      <vt:lpstr>מצגת של PowerPoint‏</vt:lpstr>
      <vt:lpstr>ממה מורכבת רשת הPDN שלנו</vt:lpstr>
      <vt:lpstr>קבלים</vt:lpstr>
      <vt:lpstr>סוגי קבלים</vt:lpstr>
      <vt:lpstr>MLCC</vt:lpstr>
      <vt:lpstr> גודל MLCC</vt:lpstr>
      <vt:lpstr> סימון MLCC</vt:lpstr>
      <vt:lpstr>שינוי בטמפ', תדר,מתח MLCC</vt:lpstr>
      <vt:lpstr>קבל מעשי מודל מסדר ראשון</vt:lpstr>
      <vt:lpstr>קבל מעשי מודל מסדר ראשון</vt:lpstr>
      <vt:lpstr>דוגמא לגרף של קבל מעשי מאתר היצרן</vt:lpstr>
      <vt:lpstr>למה ESR תלוי תדר</vt:lpstr>
      <vt:lpstr>הפסדים דיאלקטרים</vt:lpstr>
      <vt:lpstr>הפסדים דיאלקטרים</vt:lpstr>
      <vt:lpstr>הפסדי הולכה SKIN EFFECT</vt:lpstr>
      <vt:lpstr>שורה תחתונה מה אנחנו מחפשים?</vt:lpstr>
      <vt:lpstr>שורה תחתונה מה אנחנו מחפשים?</vt:lpstr>
      <vt:lpstr>דוגמא:</vt:lpstr>
      <vt:lpstr>דוגמא:</vt:lpstr>
      <vt:lpstr>מסקנה</vt:lpstr>
      <vt:lpstr>Cavities</vt:lpstr>
      <vt:lpstr>קיבול של Cavity</vt:lpstr>
      <vt:lpstr>התנגדות של Cavity</vt:lpstr>
      <vt:lpstr>השראות של Cavity </vt:lpstr>
      <vt:lpstr>השראות של Cavity </vt:lpstr>
      <vt:lpstr>השראות של Cavity </vt:lpstr>
      <vt:lpstr>השראות של Cavity </vt:lpstr>
      <vt:lpstr>השראות של Cavity </vt:lpstr>
      <vt:lpstr>השראות של Cavity </vt:lpstr>
      <vt:lpstr>נחזור לאימפדנס</vt:lpstr>
      <vt:lpstr>ON DIE</vt:lpstr>
      <vt:lpstr>ON DIE</vt:lpstr>
      <vt:lpstr>איך מהנדסים PDN</vt:lpstr>
      <vt:lpstr>איך מהנדסים PDN יציאה מהאריזה</vt:lpstr>
      <vt:lpstr>איך מהנדסים PDN קבל Decupling</vt:lpstr>
      <vt:lpstr>איך מהנדסים PDN Cavity</vt:lpstr>
      <vt:lpstr>איך מהנדסים VRM</vt:lpstr>
      <vt:lpstr>שימוש בסימולציה</vt:lpstr>
      <vt:lpstr>IR-DCDROP</vt:lpstr>
      <vt:lpstr>Decupling wizard</vt:lpstr>
      <vt:lpstr>Plane noise analyses</vt:lpstr>
      <vt:lpstr>טכנולוגיה</vt:lpstr>
      <vt:lpstr>תודה על ההקשבה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integrity מבוא ל</dc:title>
  <dc:creator>omry mizrahi</dc:creator>
  <cp:lastModifiedBy>פרץ שיר</cp:lastModifiedBy>
  <cp:revision>10</cp:revision>
  <dcterms:created xsi:type="dcterms:W3CDTF">2023-09-30T20:47:07Z</dcterms:created>
  <dcterms:modified xsi:type="dcterms:W3CDTF">2023-12-13T21:03:34Z</dcterms:modified>
</cp:coreProperties>
</file>